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7" r:id="rId5"/>
    <p:sldMasterId id="2147483694" r:id="rId6"/>
    <p:sldMasterId id="2147483701" r:id="rId7"/>
  </p:sldMasterIdLst>
  <p:notesMasterIdLst>
    <p:notesMasterId r:id="rId60"/>
  </p:notesMasterIdLst>
  <p:sldIdLst>
    <p:sldId id="453" r:id="rId8"/>
    <p:sldId id="565" r:id="rId9"/>
    <p:sldId id="566" r:id="rId10"/>
    <p:sldId id="567" r:id="rId11"/>
    <p:sldId id="569" r:id="rId12"/>
    <p:sldId id="570" r:id="rId13"/>
    <p:sldId id="571" r:id="rId14"/>
    <p:sldId id="572" r:id="rId15"/>
    <p:sldId id="574" r:id="rId16"/>
    <p:sldId id="575" r:id="rId17"/>
    <p:sldId id="576" r:id="rId18"/>
    <p:sldId id="454" r:id="rId19"/>
    <p:sldId id="467" r:id="rId20"/>
    <p:sldId id="469" r:id="rId21"/>
    <p:sldId id="470" r:id="rId22"/>
    <p:sldId id="455" r:id="rId23"/>
    <p:sldId id="456" r:id="rId24"/>
    <p:sldId id="457" r:id="rId25"/>
    <p:sldId id="475" r:id="rId26"/>
    <p:sldId id="476" r:id="rId27"/>
    <p:sldId id="477" r:id="rId28"/>
    <p:sldId id="478" r:id="rId29"/>
    <p:sldId id="483" r:id="rId30"/>
    <p:sldId id="522" r:id="rId31"/>
    <p:sldId id="484" r:id="rId32"/>
    <p:sldId id="515" r:id="rId33"/>
    <p:sldId id="516" r:id="rId34"/>
    <p:sldId id="517" r:id="rId35"/>
    <p:sldId id="518" r:id="rId36"/>
    <p:sldId id="519" r:id="rId37"/>
    <p:sldId id="520" r:id="rId38"/>
    <p:sldId id="521" r:id="rId39"/>
    <p:sldId id="480" r:id="rId40"/>
    <p:sldId id="487" r:id="rId41"/>
    <p:sldId id="488" r:id="rId42"/>
    <p:sldId id="489" r:id="rId43"/>
    <p:sldId id="492" r:id="rId44"/>
    <p:sldId id="490" r:id="rId45"/>
    <p:sldId id="491" r:id="rId46"/>
    <p:sldId id="493" r:id="rId47"/>
    <p:sldId id="507" r:id="rId48"/>
    <p:sldId id="502" r:id="rId49"/>
    <p:sldId id="503" r:id="rId50"/>
    <p:sldId id="504" r:id="rId51"/>
    <p:sldId id="505" r:id="rId52"/>
    <p:sldId id="506" r:id="rId53"/>
    <p:sldId id="510" r:id="rId54"/>
    <p:sldId id="508" r:id="rId55"/>
    <p:sldId id="558" r:id="rId56"/>
    <p:sldId id="514" r:id="rId57"/>
    <p:sldId id="512" r:id="rId58"/>
    <p:sldId id="511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37AC1-B287-42A5-94D0-2F846B1EAC51}" v="14" dt="2022-07-22T06:06:57.492"/>
    <p1510:client id="{029239D5-66D1-42C5-B986-64A063C8DA29}" v="4" dt="2021-09-11T10:28:20.693"/>
    <p1510:client id="{6C9B0F86-8C68-4381-BB0A-50EC14D00F9F}" v="2" dt="2021-09-11T06:13:20.3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734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14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50.50073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2-08-01T03:58:44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9422 9326 696,'-4'-7'127,"4"7"-45,-4-4-17,4 4 1,0-5-2,0 5-4,0 0-16,-2-8 2,2 8 3,0 0-3,-2-4-6,2 4 3,0 0-4,0 0 2,0 0-1,0 0 2,0 0 1,0 0 5,0 0 0,18 9-1,-11-3 8,-1 2-1,3 2-2,2 1 1,-1 4 16,2 0-4,2 5-6,-2-2-2,0 3-8,2 0-5,-2-2-8,1 2 1,-3-2-4,1-1-2,0-1 1,-3-2-3,0-2 1,-1 0 2,0-1 2,-1-3 4,0 3 8,-2-4 5,2-1 6,-3-1 12,1 0 5,0 0-4,-2-5-7,-2-1-3,0 0-9,0 0 0,0 0-9,7-17-3,-7 8-8,0-3 1,0-1-5,-2-1-1,0-3-6,-1 2 2,1-4 0,0 2-10,0 0 5,-2-2-8,1-1 1,1 4-3,0-4-3,-2 1 4,2 1 0,-2 0 0,2-1-6,-2 0 3,0 0-6,-1 0 4,1-2-1,-1 2-2,1 0 2,-2 0-3,2 0 0,-2-2 3,-1 0 0,0 4-2,3-2-1,-2 2 0,0 0 1,1 1 0,-1-1-1,2 2 2,0 0-3,-3 2 0,3-3 0,-1 5 0,3-3 0,-2 3 0,2 1 2,-2 1-3,2 1-1,0 0 3,0 1 0,0-1-1,0 3 1,0-1 0,0 2 0,2-2-2,0 6 0,-6-5-1,5 1 0,1 4-1,0-6-1,0 6 2,-3-6 1,3 6-1,0 0 0,-2-5 3,2 5-1,0 0 3,0 0-3,0 0 1,0 0 0,0 0-1,0 0 3,0 0 0,0 0-2,0 0 2,0 0-2,6-4 0,-6 4 2,0 0-1,0 0 0,12 0 0,-12 0 0,0 0 3,10 0-3,-10 0 1,0 0 1,13 2-2,-13-2-2,11 0-1,-5 2 2,-6-2-3,10 0 2,-3 1 1,-7-1-1,17 3 1,-8-3 2,1 1-3,-2 1 2,1-2-1,2 2 0,-1 0 1,-2-2-2,3 2 18,0 0-3,-2 0 2,3-2-4,0 2 1,2-2-3,-2 2 2,1-2-2,2 0-4,-1 0 6,3 1-7,0-1 6,2 0 2,1 0-4,-2 0-2,2 0-5,-1 3 3,2-3-2,0 0 0,-1 0 1,2 0-2,0 1-1,1-2 1,-2 1 1,2 0 0,1-3-2,-1 3 3,3 0 4,-3-1-3,2 1-4,1 0-1,3-2 0,1 2 6,0-2-6,-3 0 0,5 2-2,-2 0 4,0-2-1,1 2 2,-1-2 1,0 0-5,2 0 0,-3 0 2,1 1 2,0-2-4,1 0 0,-1 1 2,0-2-3,-1 2 0,3 0 5,-5-1 6,1 0-6,1 1-2,-3 1-1,0-1 3,-1 0 1,-1 2-6,-2-2 1,2 0 11,-1 0-16,3 0 6,2 0 0,-1 1 2,2-2-5,-1 2 9,-1-1-7,3 0-1,-2 0 6,1 0 3,1 0 0,2 1-8,-2-2-2,1 1 1,-1 1 9,2-2-6,0 2 2,-1-1-7,-1 0 4,0 0 1,1 0-4,-1 0 0,0 2 10,2-2-11,-1 0 7,1 1-6,0-1 11,0 2-2,-1-3-9,3 0 2,-2 3-3,2-2 5,0-2-1,0 2 2,2 0-5,2-1 3,-2-1 0,0 2 1,3-2-2,-3 0 2,4 2-3,-7-2 2,1 3 1,4-3 2,3 2 0,-7-2 3,2 2-1,2-1-6,1-2 1,-4 4 1,-1-3-2,0 2 4,2 0-2,-2-2 2,6 2-4,-3 1 2,-4-3 2,7 2-1,3-2 1,-3 2 0,2-2-1,0 2-1,1-1-1,-1 0 3,1 0-1,1-1 5,-3 2-2,6-2-5,-5 1 3,1 0 1,-1 0-1,0-1 1,-1 0-2,1 2 0,0-2 4,-6 3-3,0 1 0,0-4-2,0 4 2,2-4-1,3 2-1,-5 0-2,4 0 5,0 0-2,-4 0-2,0 0 4,6 1-1,-2-2-2,1 0 1,-1 1 1,-4 2 5,5-4-9,-3 2 0,-2 2 1,-2-2 4,1 0-4,-1 0 0,-2 1 1,-1 1 1,-1-3 3,-2 2-5,-2 1 1,-3-2 0,-1 2 4,-2-2-3,-2 2-2,-4-2 3,1 2-2,-2 0 4,0-2 1,-3 2-5,-2 0 4,4 0-4,-12 0 2,14 0 3,-8-2-4,2 2-6,-8 0-21,10 0-35,-10 0-37,0 0-46,0 0-67,0 0-59,0 0-90,-22-2-160,12 2 74,-5 0-117,-4 0-63</inkml:trace>
  <inkml:trace contextRef="#ctx0" brushRef="#br0" timeOffset="1306.4245">9834 9159 1452,'0'0'-56,"0"0"23,0 0 20,0 0 6,0 0 14,0 0 13,0 0 7,0 0 13,0 0 8,0 0 7,0 0 1,0 0 1,0 0 1,0 0-3,-7-15-3,7 15-7,0 0 0,0 0-6,0 0-5,0 0-6,5-4-2,-5 4-3,6-2-4,-6 2-3,0 0-2,0 0-3,18 4 0,-11-2-7,0 1 0,-3 1-3,2 2 1,-2-2-3,0 3 2,1-1 0,-3 2 3,0 2-2,0-1 0,-4 0 5,0 1-2,2-1-1,-2 1 3,-3 0-3,3-3 1,0 2-1,2-3-1,-2 0 4,0 0 0,0 0 0,2-6 3,0 7 0,-2-3 1,2-4-3,2 6-2,-2-6-1,0 5 0,0-5-2,4 4-3,0 0 2,-4-4-2,9 6-2,-5-3 0,2 1 0,-2 0 1,3 0-4,0 2 0,-1-1-1,-2 3 2,0 0-1,0-1 1,0 3 5,3-1 0,-4 3 4,-1-1 24,-2 1 8,0-1 5,0 0 2,-2 1 0,-1 0 3,1-1-1,-3-2-3,1 1 0,0-1-3,-2-1-4,2 0-3,-3-3-2,1 1-1,-1 0-2,1-2-19,2-3-30,4-1-46,0 0-50,-19-4-47,15 1-37,-3-3-59,3-1-418,1-3-172</inkml:trace>
  <inkml:trace contextRef="#ctx0" brushRef="#br0" timeOffset="1790.879">10032 9086 1731,'-2'-5'-72,"2"5"28,2-8 9,-2 8 14,5-5 14,0 1 9,-1 0 10,2 0 7,2 0 1,0 1-4,1-2 2,2 4-3,-3-1-3,0 0-6,1 0 2,-9 2-2,15 2-1,-10 0-3,3 1-2,-4 2 2,0 0 8,-4 5-4,2-1 4,-6 1 0,2 1 0,0 1 3,0-3-5,0 2 4,-1-1-1,-1-2-1,4-1 7,-4-1 17,2 2 16,2-2 14,-2-3 11,0 3 6,2-6 2,0 8 0,-3-4-5,3-4-3,0 5-7,0-5-8,0 0-3,0 0-9,3 6-5,-3-6-3,0 0-5,17 0-6,-11 0-19,-6 0-34,19-2-42,-6 0-61,1 0-47,2 0-62,2 0-129,-1 1-259,0 1-121</inkml:trace>
  <inkml:trace contextRef="#ctx0" brushRef="#br0" timeOffset="2027.4155">10465 9262 1589,'-4'2'-51,"4"-2"29,0 0 23,-9 4 14,9-4 17,-4 3 8,4-3 1,0 0 2,-3 4 11,3-4 7,0 0 0,0 0 1,16 2-6,-8 0-6,3-2-2,1 0-4,1 0-4,2 2 0,0-4-7,0 2-3,-1 0-3,-1 0-18,2 0-22,-4 0-33,1 0-37,-1 0-28,0 0-24,-3-2-20,0 0-38,-2 0-340,-6 2-37</inkml:trace>
  <inkml:trace contextRef="#ctx0" brushRef="#br0" timeOffset="2305.7933">10584 9171 1431,'-3'-4'-11,"-1"-2"22,4 6 16,-4-6 9,4 6 3,-5-6-1,5 6-7,-2-3-5,2 3-7,0 0-4,0 0-5,-6-2-2,6 2 1,0 0-4,0 0 0,-6 13 1,4-7-2,2 2 1,-2-1-2,2 4-1,0 1 2,-2 1 1,2 1-1,-2 1 0,2 2 3,-2 0 5,0 0-5,2-1-1,0 0 4,-3 2-2,3-5-6,0 1-20,0-3-34,0 0-28,3 1-18,-3-3-31,4 1-76,-2-5-206,4 3 80</inkml:trace>
  <inkml:trace contextRef="#ctx0" brushRef="#br0" timeOffset="2812.9647">10800 9319 1091,'0'-6'34,"-2"0"39,0 1 18,0-1 13,-1 0 11,1 1 0,0-1-6,2 0-12,0 1-7,2-3-11,0 2-8,3 1-8,-1-3-6,0 2-6,2 0-5,-2 3-4,3-3-8,1 4-3,-1-2-4,0 3-6,1 1-2,-8 0-6,10 7-1,-4-1 2,-1 1-1,2 3 0,-3 3 0,-2 2-1,-2 0-1,0 3 2,-2-1-2,0 0 0,0 0 1,-5 0-4,4-1 1,-1-1 0,0-2-2,2 0 2,-2-3 6,0 0 10,2-1 15,0-2 9,-1 2 7,2-2 6,-2-2 2,3 1 1,0 0-5,-2 0-6,2-6-14,2 7 8,-2-7-9,4 6-6,-4-6-2,9 2 0,-3 0-5,-6-2-3,17 0-3,-8 0 4,1 0-9,-2 2-6,1-2 4,-9 0-3,19 0-19,-10 0-24,-3 2-32,-6-2-29,12-2-33,-12 2-51,14-2-49,-10-2-66,0-2-115,-2 3-53,2-3-86,0-2-49</inkml:trace>
  <inkml:trace contextRef="#ctx0" brushRef="#br0" timeOffset="3235.1981">11044 9107 1509,'-5'-5'33,"3"-1"23,0 0 13,0 2 5,2 4-4,-3-9-4,3 3-7,0 0-5,0 6-6,5-9-5,-1 3-20,1 3-3,-1-1 1,2 0-6,0 0 0,-1 2-6,-5 2-2,8-2-2,-8 2-1,0 0-2,13 10 2,-11-4 0,0 1 0,-2 1 2,0-1-2,0 3 1,-2 0 0,0-1 1,-1 0-2,1-1-1,0 2 1,0-4 1,0 1 2,0-1 11,0-1 12,2 1 10,0-6 6,-2 10 6,0-7 2,2-3-1,0 6-4,0-6-4,0 0-3,0 6-4,0-6-3,0 0-5,6 2-1,0-1-6,-6-1-23,0 0-31,20-1-39,-10-1-45,-2 2-50,4-2-51,-4 0-96,2 2-347,-1 2-156</inkml:trace>
  <inkml:trace contextRef="#ctx0" brushRef="#br0" timeOffset="3469.7617">11333 9279 1720,'0'0'-32,"-6"2"28,6-2 19,0 0 25,0 0 12,0 0 5,0 0 0,0 0 3,0 0 2,0 0 1,0 0-5,0 0 1,0 0-3,32-4-6,-22 2-4,4 2-6,-2 0-1,1-2-6,-1 0-3,4 2-12,-2-2-30,0 2-46,-4 0-51,2-1-44,-1-2-63,-2 0-104,-3-1-242,0 2-63</inkml:trace>
  <inkml:trace contextRef="#ctx0" brushRef="#br0" timeOffset="3748.7863">11460 9165 1460,'-6'-6'11,"2"2"33,2 0 20,-2 0 3,0 1-2,4 3 0,-6-6-8,6 6-7,-6-4-7,6 4-9,0 0-6,0 0-5,-8-2-2,8 2-1,0 0-2,-2 14-2,2-5 1,-2 1-3,2 1 0,2 2 0,-2 1-1,2 3-2,-2 0 2,0 2-1,0 0 0,3 2 3,-6-2-1,3 2 1,0-2-6,0-2 5,0 3-3,-2-5-3,2-2-10,-2 0-23,2-2-28,0-1-36,0 0-36,2-5-31,-2 0-75,2-5-317,-2 0-51</inkml:trace>
  <inkml:trace contextRef="#ctx0" brushRef="#br0" timeOffset="4459.0316">11680 9235 1389,'0'-7'-34,"0"1"28,0 6 27,0-9 15,0 4 14,0 0 15,0 5 8,2-8 7,-2 8 4,-2-7 8,4 2-6,-2 5-3,0-5-6,0 5-5,2-7-7,-2 7-4,0 0-10,0-6-4,0 6-4,0 0-5,0-6-1,0 6-7,0 0-3,2-4-1,-2 4-7,0 0 1,0 0-1,0-6-4,0 6-1,0 0-2,0 0 3,0 0-5,0 0 0,2-5-1,-2 5-2,0 0 0,0 0 0,0 0-1,4-4-3,-4 4 2,0 0 0,0 0-2,0 0 0,0 0 1,0 0-1,2-6 0,-2 6-2,0 0 0,0 0 1,0 0-3,0 0 3,0 0 0,0 0-2,0 0 0,0 0 0,0 0-1,0 0 2,0 0-3,0 0 2,0 0 0,0 0 0,0 0 0,0 0-1,0 0 2,0 0-1,0 0-3,0 0 2,0 0 3,0 0-4,0 0 2,6-2 0,-6 2-2,0 0 3,9-1-4,-9 1 1,9-3 1,-9 3-2,0 0-1,14 0-1,-14 0-1,9 3-1,-9-3-1,6 3 4,-6-3-3,6 6 0,-4 0 3,1 1-1,-3-1 0,2 2 2,0-1 0,-2 1 1,0-1 0,2 3 0,1-2 1,1 1-2,-2 1 2,2-1 2,0 0-1,0-1 0,0 2-1,0-1 2,-1 3-2,1-3 2,-1 1 1,-1 1 6,-2 1 6,-2 1 4,-1 0 0,-2-1 1,-1 1-4,0-1 4,2-1-4,-2 0-1,-3 1 1,3-5-9,-1 1-27,1-2-39,2-2-53,-1-1-55,1-1-51,4-2-115,0 0-331,-6-5-159</inkml:trace>
  <inkml:trace contextRef="#ctx0" brushRef="#br0" timeOffset="4863.6404">11934 9058 1761,'-4'-9'-10,"2"1"26,0 2 18,2 0 11,-4 1 0,4-1-2,0 1-6,6-1-3,-4 0 0,4 2-6,0 2-3,0-1-4,3 0-4,-9 3-2,15 0-5,-15 0 1,15 6-3,-9-2 1,-2 1 3,0 5-3,-2 0 1,-2 1-3,0-2 2,-2 3-2,0 0 3,0-3 1,0 0 0,2 1-1,-2 0 3,0-5 4,2 3 6,-2-1 3,2-1 8,-2-2 2,2 2-1,0-6-2,0 5 0,0-5-5,6 6-2,0-4-1,-6-2-4,15 0 0,-4 0-8,-3 0-29,3-2-32,0 2-45,-1-2-50,2 2-50,-3-2-77,2 2-376,-1 0-144</inkml:trace>
  <inkml:trace contextRef="#ctx0" brushRef="#br0" timeOffset="5247.3519">12321 9294 1660,'0'0'-64,"-8"0"24,8 0 18,-8 2 11,8-2 11,-5 2 15,5-2 9,0 0 5,0 0 8,0 0 5,-11 0-1,11 0 8,0 0 5,0 0 1,0 0-2,0 0-4,0 0-1,0 0-6,26-4-4,-26 4-2,15 0-5,-7 0-6,-8 0 0,15 0-4,-8-2-4,-7 2-17,14 2-25,-8-4-33,-6 2-33,16 2-28,-16-2-29,12-2-37,-8 0-369,-4 2-56</inkml:trace>
  <inkml:trace contextRef="#ctx0" brushRef="#br0" timeOffset="5596.7863">12370 9218 1394,'-2'-4'-35,"2"4"35,-4-7 23,4 7 13,-2-4 6,2 4 9,-2-6 3,2 6-5,-2-5-7,2 5-5,0 0-2,-5-4-5,5 4-5,0 0-8,0 0 1,0 0-4,0 0-2,0 0-1,-6 11 3,4-3-1,-1-2 0,3 3-6,-4 2 6,4 3-2,-2-3-1,0 6 1,0 0-1,0 2-2,0 2 2,-3-2-1,1 1 2,2-3-5,0 0 0,-2 0 4,2-2-3,0-3-9,0-1-17,2 0-27,0-1-26,2-2-34,0-3-37,0-1-78,2-2-261,0 0 13</inkml:trace>
  <inkml:trace contextRef="#ctx0" brushRef="#br0" timeOffset="6419.2791">12660 9188 1267,'-4'-5'-21,"4"5"40,-4-5 13,4 5 14,-4-4 12,4 4 12,-4-6 4,4 6 7,-4-3-1,4 3 3,0 0 1,-5-6-7,5 6 1,0 0-7,-2-4-4,2 4-4,-4-4-6,4 4-7,0 0-5,0 0-5,0 0-2,0 0-6,-5-4-3,5 4-4,0 0-2,0 0-4,0 0 0,0 0-3,0 0-1,0 0-2,0 0-4,0 0 2,0 0-2,0 0 2,0 0-2,-4-5-4,4 5 1,0 0 1,0 0-3,0 0 0,0 0 0,0 0-2,0 0 1,0 0-2,0 0 1,0 0-2,0 0-2,0 0 3,0 0-1,0 0-1,0 0 0,0 0 0,0 0 0,0 0 1,0 0-2,0 0 1,0 0 0,0 0-3,0 0 2,0 0 1,0 0 0,0 0 0,0 0 2,0 0-2,4-8-2,-4 8 1,0 0 1,0 0 0,0 0 0,0 0 3,0 0-4,0 0 2,0 0 2,0 0-3,0 0 4,0 0-3,0 0 1,0 0 0,0 0 0,0 0-1,0 0-2,0 0-2,11-2 2,-11 2 3,0 0-5,11 0-1,-11 0-1,0 0 0,12 4-2,-8-2 1,1 2-3,-1 0 3,-2 1-3,0 1 5,0 0 4,0-1-1,1 3-2,-3-1 0,2 2 1,-2-2-3,2 1 2,-2-1 1,2 3-1,1-3 2,1 3-1,2-2 2,0 1-2,-2 1 3,2-1-1,4 0-1,-6-1-1,2 2 2,-4-1 2,2-1 1,-2 2 1,-2 1 3,0-2-1,-2 3 1,0-3 0,-2 1 1,-2 1-1,-1-1 0,2-3-9,1 1-23,0 0-33,0-3-42,2-1-39,0 0-45,2-4-84,-4 0-364,4 0-131</inkml:trace>
  <inkml:trace contextRef="#ctx0" brushRef="#br0" timeOffset="6835.9986">12836 9033 1691,'-8'-7'-31,"4"3"30,0-2 18,-1 3 16,4-2 6,1 5-6,-3-7-8,3 7-1,3-8-3,1 4-1,-4 4-1,12-6-5,-6 6 1,1-1-2,-7 1-7,15 0-2,-15 0-2,12 6 3,-8-2 0,0-1 0,-1 5-1,-1-3 0,-2 3 2,-2 2-1,2-3 1,-3 1 0,1 0-2,0-1 4,0 1 0,0-3 1,0 1 5,0 0 14,2-1 6,0-5 10,-2 10 6,2-10-2,0 6 5,-2-2-1,2-4-6,0 0-1,0 0-4,10 5-6,-4-5-3,-6 0-4,16 0-22,-8 0-35,3 0-42,1 0-56,1 0-53,-2-1-87,1 2-380,2 1-143</inkml:trace>
  <inkml:trace contextRef="#ctx0" brushRef="#br0" timeOffset="7070.6956">13112 9283 1730,'0'0'-13,"-8"2"28,8-2 23,-9 0 12,9 0 11,0 0 3,0 0 7,0 0 2,0 0-1,0 0-6,0 0-2,0 0-7,34-2-4,-21 0-3,-1 0-7,3 0-4,0 0-1,0 0-11,-1 2-19,2-2-33,-4 0-39,1 1-48,-1 1-41,2-3-40,-6 2-88,0-3-324,0 2-104</inkml:trace>
  <inkml:trace contextRef="#ctx0" brushRef="#br0" timeOffset="7283.8864">13239 9159 1605,'-4'-6'-15,"0"4"18,4 2 3,-7-5 8,7 5-7,-4-6 1,4 6-1,0 0 0,-9 0-3,9 0 1,0 0 5,-6 15 1,4-7-1,2 1 2,-2 2-4,2 3 2,-2 2 2,2-1 0,0 4-1,-2-1-1,2 2-7,0-1-22,2 0-43,-2 2-44,0-4-69,0-2-301,0 1 18</inkml:trace>
  <inkml:trace contextRef="#ctx0" brushRef="#br0" timeOffset="8149.2469">13463 9183 1274,'-6'-5'6,"6"5"21,0 0 13,-4-4 6,4 4-2,0 0-4,0-7-5,0 7-7,6-6-1,-6 6-4,11-6-4,-2 4-2,-9 2 0,14-2-3,-5 2-2,-9 0-7,12 4 3,-5 0-4,2 0-2,-5 4 5,0-1 1,-2 3-3,-2 1 3,0 0-2,-2 5 7,-2-1-3,0 0 7,0 0 2,-4-1 4,4-1 2,0 0 2,0-3 0,0 1 5,0-1 6,2-2 2,-1-1 0,-1-1 6,4 2 1,-2-3 4,0-1-2,0 2 1,0-3-3,2 3-3,0-6-4,0 6-2,0-6-3,6 6-4,0-6-1,1 1-5,1 1 0,0 1-4,4-2-2,-4-1-5,2 0-20,-10 0-31,20-1-34,-10 1-53,-2-3-42,-1 0-51,1-3-108,-1 0-253,0 3-79</inkml:trace>
  <inkml:trace contextRef="#ctx0" brushRef="#br0" timeOffset="8535.4697">13659 9001 1555,'-4'-6'-11,"0"3"19,1-1 7,3 4 0,-5-8-1,5 8 0,3-8 0,-3 8-3,5-4-4,-5 4-2,6-1-3,-6 1-1,0 0-1,0 0 0,10 7 3,-10-1-1,0 0-1,0 0 1,0 1-3,0 1 2,-2-1 1,0 1-1,0-2-1,0 1 7,0-1 4,0 0 11,0-3 10,2-3 14,-2 10 6,2-6 11,0-4 7,-3 5-2,3-5-1,-2 4-5,2-4-4,0 0-8,2 6-6,-2-6-2,0 0-6,9 2-2,-9-2-6,10 0-31,-2 0-34,-8 0-41,18-2-45,-10 0-46,3 0-81,-3 2-360,0-2-109</inkml:trace>
  <inkml:trace contextRef="#ctx0" brushRef="#br0" timeOffset="8794.1987">13871 9208 1567,'-9'2'-55,"9"-2"30,0 0 34,-4 4 19,4-4 23,0 0 14,0 0 13,0 0 9,0 0 6,0 0-3,0 0 0,0 0-10,19 2-9,-19-2-6,15 0-5,-6-2-7,-9 2 0,14 0-10,-6 0-9,-8 0-21,15 0-39,-6-1-41,-9 1-35,13 1-51,-13-1-37,10-1-68,-6 1-339,3 0-96</inkml:trace>
  <inkml:trace contextRef="#ctx0" brushRef="#br0" timeOffset="9077.2209">13947 9125 1519,'-4'-4'-62,"4"4"19,-7-4 8,7 4 5,-4-6 8,4 6 2,-4-1-1,4 1 4,0 0 2,0 0-3,0 0 3,0 0 5,-9 7-3,9-1 3,-2 2 7,2-1-3,0 1 8,-2 1 24,2 3 4,0-3 2,0 3 1,-2 1-3,2 0 0,-2 1 9,0-1 1,0 0-4,0-2-5,0 3 0,0-3-9,2-1-37,-2 0-30,2-1-30,0-3-46,0 0-96,0-5-153,0-1 116</inkml:trace>
  <inkml:trace contextRef="#ctx0" brushRef="#br0" timeOffset="9743.119">14087 9157 954,'-2'-6'-16,"2"6"18,-4-7 8,4 7 8,-3-6 17,3 6 7,0-6 8,0 6 5,0 0 7,-3-6 1,3 6-9,0-5 1,0 5-3,0 0 1,0 0-7,0-8-5,0 8-4,0 0-5,0 0-3,-1-3-4,1 3-1,0 0-1,0 0-3,0 0-5,0 0 1,0 0-4,0 0-1,0 0 0,0-6-1,0 6-1,0 0-3,0 0 1,0 0-1,0 0 0,0 0-1,0 0 1,0 0-1,0 0 2,1-6-1,-1 6-3,0 0 1,0 0 0,0 0-4,0 0 1,0 0 2,0 0-3,0 0 1,0 0-2,0 0 3,0 0-3,0 0 2,0 0-2,0 0 4,0 0-4,0 0 5,0 0-4,0 0-3,0 0 3,0 0 3,0 0-3,8-2-1,-8 2 3,0 0-1,8-2-4,-8 2 1,0 0 0,14 2 0,-14-2 2,12 0-2,-6 2-5,-6-2-1,8 4 4,-4 0 0,-1 1 2,-3 1 1,1 0-1,-2 2 0,1-1 0,-3 1 3,3 1-2,-2-1 1,2 1-1,0-1 1,2 1-1,1 3 0,3-3 3,1 3-3,-1-1 3,0 0 0,0 1 0,3 0-1,-3-1 0,-2 0 6,1-1 6,-1 1 5,-4 1 9,0-1 5,-2 1 4,0-3-4,-3 3-4,-1-1 0,2-3-3,-3-1-1,-1 1-10,2-4-19,0 1-39,-1-2-45,2-2-42,5-1-53,0 0-118,-6-9-181,6 3 10</inkml:trace>
  <inkml:trace contextRef="#ctx0" brushRef="#br0" timeOffset="10115.7025">14256 8974 1374,'-4'-9'30,"4"3"11,2-2 12,0 3 10,0-1 10,2 2 5,3-1-5,2 0-6,-3 2-9,0 1-8,3 0-7,-9 2-6,12-2-4,-12 2 0,12 6-8,-11-1 0,4 3 0,-5 0 0,0 1 0,-2 3 0,2-3 2,-3 0-1,2 1 3,-4-2 0,5 1 1,-3-1 1,1-2 2,2 1 7,-2-1 4,2-6 2,-2 7 1,0-2-3,2-5 0,2 7-5,-2-7-3,11 2-4,-4 0-2,1-2-5,-8 0-8,19-2-29,-8 2-53,-1-2-55,5 2-64,-4-2-70,2 0-137,1 2-248,-2 0-137</inkml:trace>
  <inkml:trace contextRef="#ctx0" brushRef="#br0" timeOffset="10314.0605">14551 9189 1629,'0'0'-43,"-8"3"22,8-3 18,-7 1 8,7-1 9,0 0 4,-2 6 15,2-6 7,0 0 1,0 0 1,21 4-4,-11-4-3,4-2-3,-2 2-4,1 0-5,2 0-22,-3-2-35,1 2-39,0-2-44,-2 0-67,1-1-328,-6-1-16</inkml:trace>
  <inkml:trace contextRef="#ctx0" brushRef="#br0" timeOffset="10546.9102">14638 9094 1303,'-5'-4'-8,"1"0"37,0 1 17,4 3 8,-6-6 6,6 6-1,-4-4-6,4 4-7,-7-4-7,7 4-6,0 0-6,-7-1-1,7 1-1,0 0-3,0 0-1,-4 13-1,4-8-2,0 3 1,-2 2-3,2 1 0,-2 0-2,2 5-2,-4 1 3,2 0-1,0 2-2,0 0-8,-2 0-13,2 0-39,0 0-38,-3-1-38,2-3-50,3-2-355,-2-4-32</inkml:trace>
  <inkml:trace contextRef="#ctx0" brushRef="#br0" timeOffset="10899.1562">14698 9254 1381,'4'-10'-36,"0"1"11,0 0 13,4-1 11,1 1 14,-1 1 8,1 1 0,1 1 6,1 0 3,-1 2-4,1 0 1,0 3-2,-3 1-7,0 0 1,2 3 0,-4 3 3,-2 0 2,-4 1 7,0 3-6,-2 1 1,0 3-3,-4 1-4,-1-2-1,0 0 0,1 1 6,0-3 11,2 1 11,0-3 1,-3 1 9,2-3 7,3-1 8,-2 2 5,0-3 1,2-1 0,0 2-3,0 0 0,0-2-8,2-4-5,0 7-7,0-7-5,2 6-3,-2-6-6,10 4-5,-4-4-1,3 1-3,-9-1-5,19-1-4,-8 1-23,0-2-40,-1-2-59,2 2-63,-1-4-61,0 0-112,-3-1-112,3 1-107,-1-3-56</inkml:trace>
  <inkml:trace contextRef="#ctx0" brushRef="#br0" timeOffset="11196.3535">14930 9043 1481,'-2'-6'-23,"0"-2"19,2 3 6,2 1 7,0-2 17,-2 6-1,6-7 4,-2 3 3,4 2 0,-8 2-5,8-2 0,-8 2-3,0 0-2,12 5-3,-10 1 2,0 0 11,-2 2 16,0-3 5,-2 3 3,2 2-2,-2-3 7,0 1-4,2-1-3,0 1-4,-2-2-3,2 1-6,0-1 1,-2 0 0,2-6 1,0 8 0,0-8-1,2 5 0,-2-5-4,8 6-5,-3-6-1,3 2-7,-8-2-19,14 0-33,-14 0-43,20-2-51,-7 0-51,-2 0-52,1 0-130,-1 0-232,0 2-86</inkml:trace>
  <inkml:trace contextRef="#ctx0" brushRef="#br0" timeOffset="11441.4246">15206 9247 1566,'0'0'-21,"-6"3"21,6-3 14,-7 2 18,7-2 12,-7 4 9,7-4 4,0 0 2,-6 2-4,6-2-1,0 0 0,0 0-2,0 0 0,0 0-1,0 0-1,0 0-7,0 0-4,22 2-5,-22-2-11,16-2-30,-7 0-42,1 0-57,0 0-39,-4 0-68,0-1-396,0-1-109</inkml:trace>
  <inkml:trace contextRef="#ctx0" brushRef="#br0" timeOffset="11684.3202">15214 9140 1586,'-2'-4'-43,"2"4"14,-6-5 6,6 5 2,-2-5 4,2 5 5,0 0 8,0 0 19,0 0 6,0 0 5,-7 12 2,7-4 8,0-1-1,0 3-3,0 1-4,0 3 0,-2-1-2,2 4 1,0 2-5,-2 0 0,0 0 0,0 2 1,-3-2-5,3-2-4,0 1-15,0-3-27,2 0-34,-2-3-35,2-1-31,-2-1-78,2-5-249,0 1 36</inkml:trace>
  <inkml:trace contextRef="#ctx0" brushRef="#br0" timeOffset="12101.3317">15398 9180 1271,'-2'-9'23,"2"-3"15,0 4 15,0 3 12,0-1 2,0-2-7,2 2-5,2 1-2,1 1-4,2 0-7,-1 1 0,2 0-5,1 3-6,-9 0-5,17 3 0,-10-2-4,1 5-2,-2 2-2,0-1-1,-2 3 2,-2 1-3,-2 3-2,-2 1 6,0 0-7,0 1 0,-2-3-1,0 2 0,0-4 14,2 1 6,-4-3 4,3 1 7,1-3 5,0-1 2,0 2 1,-3-2 3,3-1-1,2 1-1,-2-1-4,0 0-3,2-5-2,-2 7-3,2-7-2,2 6-5,-2-6-2,4 6-2,0-5-5,-4-1-1,12 2-2,-2-2-3,-2 0-11,2-2-24,2 1-31,-4-2-48,2 2-62,1-3-53,0-2-105,-3-2-135,3 3-121,-1-5-74</inkml:trace>
  <inkml:trace contextRef="#ctx0" brushRef="#br0" timeOffset="12380.203">15513 8947 1523,'-4'-5'-21,"2"-1"17,0 2 2,2 4 15,0-7 11,0 7 5,2-6-1,-2 6-2,6-2-3,-6 2-2,0 0-3,0 0 1,6 15 0,-6-7 5,0 1 6,0-1 8,-2 2 1,2-3 2,0 2 4,0 1-2,-2-2-2,2-1-1,0 1-6,0-2 3,0 0 1,0-1 1,2 1 0,2-1-2,0 0-1,3-2-5,0-1-2,1 0-19,0 0-41,1-2-55,-1 0-53,3-2-77,0 0-436,-1 0-147</inkml:trace>
  <inkml:trace contextRef="#ctx0" brushRef="#br0" timeOffset="12917.3354">15735 9294 1651,'0'0'-40,"-10"0"29,10 0 32,-10 0 20,10 0 19,-9-2 13,9 2 10,0 0 6,-9-2-2,9 2-6,0 0-7,0 0-2,0 0-9,0 0-4,16-7-9,-16 7-4,12-2-4,-4 0-6,-3 0-25,6 0-33,-3 0-38,0 0-49,0 2-56,-1-2-60,2 2-131,-3 0-206,-6 0-63</inkml:trace>
  <inkml:trace contextRef="#ctx0" brushRef="#br0" timeOffset="13105.6352">15751 9374 1458,'-6'4'-11,"-1"-2"26,7-2 10,-5 4 15,5-4 9,-4 4 15,4-4 11,0 0 3,0 0 4,8 7-4,-8-7-8,12 2-9,-4-2 0,2 0-9,-10 0-11,17 0-37,-8-2-66,-2 0-78,1 1-127,0-3-336,-2 2-103</inkml:trace>
  <inkml:trace contextRef="#ctx0" brushRef="#br0" timeOffset="15104.4395">14816 8588 220,'0'0'92,"0"0"-10,0 0-17,0 0-6,0 0-15,0 0 1,0 0-5,0 0-7,0 0 2,0 0 10,0 0-7,0 0 2,0 0-4,0 0 7,0 0-1,0 0 2,0 0 0,0 0 4,0 0-11,0 0 3,0 0 1,0 0-5,0 0-4,0 0-2,0 0 1,5 9 0,-5-9 2,0 0-2,10 2 5,-10-2 2,12 0 1,-6 2 4,-6-2-2,20 0 2,-7 2 3,-1-2 3,3 0-3,0 0 1,4 0-1,0 0 2,4-2-2,1 0 2,4 0-1,3 0-2,-1 0-4,2-2 0,2 1-8,-1-1-1,1 2-2,-2-2-6,2 0 0,-2 0-2,-1 1-5,-3 1 2,0 0-4,-7-2 2,0 2-5,-4 0 0,-3 2-3,4-2 2,-6 2-1,1-2 1,0 0-1,-3 2 1,-1-1-1,1 1 0,-3-3-1,-7 3-1,15 0-3,-15 0 0,12-1-14,-12 1-25,7 0-34,-7 0-44,0 0-40,0 0-36,0 0-75,9 0-338,-9 0-101</inkml:trace>
  <inkml:trace contextRef="#ctx0" brushRef="#br0" timeOffset="20132.9425">22092 2391 236,'0'0'74,"0"0"-20,0 0-10,0 0-2,0 0-10,0 0-1,0 0-4,4-4-4,-4 4 4,0 0-1,0 0 1,0 0 0,0 0 0,0 0 2,0 0-4,0 0 7,0 0 0,2-6-3,-2 6 0,0 0 5,0 0 8,0 0-14,0 0 5,0 0-3,0 0 2,0 0 3,0 0 0,0 0 2,0 0-6,2-4-1,-2 4-4,0 0 4,0 0-2,0 0 3,0 0 1,0 0-3,0 0 1,0 0 1,4-6-5,-4 6 1,0 0 5,4-4-9,-4 4 1,4-3-2,-4 3-2,7-4 3,-7 4-9,7-5 1,-3 2-1,-4 3 3,10-3-5,-6 0-3,-4 3 2,13-3-1,-7 3-5,-6 0-1,11-2-2,-11 2 3,11 2-5,-11-2-1,12 3 5,-8 0-6,0 0 2,2 1-2,-4 2 4,0 2-3,0-2 3,-2 1 0,0 1-2,-2 1 2,0-2 4,-3 1-2,2 0 2,-1 1-4,0-3 5,2 0-1,-2-1 0,0 1 7,0-2 9,2 0 12,-4 2 8,5-2 5,1-4 7,-4 3 1,4-3 1,0 0-10,-4 6-2,4-6-4,-5 4-5,5-4-7,0 0-1,0 0-4,0 0-4,0 0-4,0 0-2,9 3-1,-9-3-4,0 0-1,13 2 1,-13-2-4,8 4-2,-2-2-2,-6-2 1,8 6-2,0-2 0,-4-1-2,2 3 2,-2-2-3,0 4 2,-2-2 4,3-1-2,-4 1 3,-1 1 0,3 3-2,-3-5 5,-3 4 2,3-2 2,-1-1 3,-4 1 2,3 1 0,-2-5-1,-2 5 1,2-2-4,-2-2 1,-2-1-1,2 1-2,0 0-4,0 0-19,2 0-30,-3-2-35,7-2-44,-8 2-33,8-2-31,0 0-59,-11 0-360,11 0-106</inkml:trace>
  <inkml:trace contextRef="#ctx0" brushRef="#br0" timeOffset="21119.077">22481 2431 1486,'4'-6'-99,"-4"6"21,7-4 15,-7 4 17,4-4 15,-2 0 10,-2 4 14,7-3 6,-5-1 11,-2 4 12,4-4 12,-4 4 8,4-4 5,-4 4 10,0 0 3,5-4 3,-5 4 4,0 0 2,0 0-3,2-6-4,-2 6-4,0 0 0,0 0-6,0 0-7,0 0-6,0 0-4,0 0-7,0 0-2,0 0 0,0 0 1,-13 14-5,9-6-3,-5 3 0,1 0-1,-5 6-2,1 3-4,-4 0 3,-2 5-3,-2 4 1,-3 4 0,-2 3-5,0-2 4,-1-2-3,0 3 0,3-5-1,1-2 0,2 1 4,0-6-2,2 2-2,3-6-1,0 0 0,2-2 0,1-4-1,2-1 2,0-1-1,4 0 1,-2-3-3,1 0 3,3 1-1,-3-3 2,3 0 4,0-1-11,0-1-16,2-2-28,2-2-36,0 4-32,0-4-29,0 0-33,0 0-66,0 0-333,18-8-71</inkml:trace>
  <inkml:trace contextRef="#ctx0" brushRef="#br0" timeOffset="21630.9556">22308 2813 1483,'0'0'-36,"-11"-1"30,11 1 20,0 0 11,-9-5 6,9 5 7,0 0 0,-6-1 8,6 1-1,0 0-5,0 0 0,0 0-2,0 0-2,0-6 3,0 6-3,0 0-3,13-4-3,-7 2-4,1 0-3,-1 1 0,0-1-4,-6 2 0,14-2-5,-10 0-1,-4 2-3,0 0-3,12 0 1,-12 0-5,8 0 1,-8 0-1,4 4 4,-4-4-4,5 7 2,-5-1 0,0 2-3,0-1 9,2 3 2,-4 0 3,0 1 1,-1 0 1,2 3-3,-4-1 2,3-2-3,-2 2-1,2-1-1,0 0-1,-2-3-2,2 0 1,0 1-3,-2-1 1,4-1 0,-5-2-10,4 0-15,1-1-20,0-5-37,0 8-43,6-6-34,-6-2-44,0 0-98,10 0-210,-4 0-7</inkml:trace>
  <inkml:trace contextRef="#ctx0" brushRef="#br0" timeOffset="21869.546">22479 2941 1303,'0'0'33,"0"0"37,-2-6 29,2 6 22,0 0 18,-4-4 11,4 4 0,0 0-11,0 0-13,0 0-9,0 0-5,0 0-12,0 0-5,0 0-13,0-5-7,0 5-9,0 0-7,0 0-17,0 0-26,0 0-35,0 0-46,0 0-56,0 0-51,0-4-35,0 4-60,0 0-103,0 0-267,2-6-135</inkml:trace>
  <inkml:trace contextRef="#ctx0" brushRef="#br0" timeOffset="22394.3734">22617 2849 1619,'-4'-3'-46,"-1"-1"38,5 4 21,-6-5 24,6 5 21,-6-6 6,6 6 5,-4-4 1,4 4-6,-4-6-5,4 6-8,0-6-5,0 6-7,0 0-3,6-8-5,-2 7-4,-4 1-4,6-2-6,-6 2-2,0 0-1,0 0-4,11 8 4,-7-5-7,-4 5 2,0 0 6,0-1-4,-4 4-1,2-1-1,-3 0 0,1-1-1,0 1 3,0-1 0,0-1 5,0 1 1,2-3 8,-3 2 1,-1-2 5,5-1 7,-3 1 6,2-1-1,2-5 5,-2 8 3,0-4-4,0 0-4,2-4-2,0 0-5,4 5-2,-4-5 2,0 0-8,12 2-3,-4 0 2,-8-2-10,12 0 1,-4 0-9,-8 0-23,19-2-23,-10 2-32,-9 0-36,17-2-44,-9 2-36,3 0-32,-4-1-75,-1 1-95,0-2-180,2 2-69</inkml:trace>
  <inkml:trace contextRef="#ctx0" brushRef="#br0" timeOffset="22630.4665">22766 2828 1519,'-3'-7'8,"3"1"33,-4 1 29,2-1 14,0 0 6,-3 2-1,5 4-11,-2-5-9,2 5-7,-4-4-11,4 4-1,0 0 6,0 0-3,-2 13 1,2-5-3,0-1-7,0 5-2,0 1-4,2 1-3,-2 3-4,2 2-24,-2-2-54,4 2-77,-4-2-74,5 2-137,-3-2-318,0 0-148</inkml:trace>
  <inkml:trace contextRef="#ctx0" brushRef="#br0" timeOffset="23905.1048">21920 3360 1666,'0'0'-47,"0"0"28,0 0 15,-4-5 13,4 5-1,0 0 5,4-8-4,-4 8-1,6-4 0,0 2 9,-6 2-10,11-4-3,-5 4 1,-6 0-4,16 2 0,-8 2-3,-2-2 4,-2 2 1,2 2 0,-5-1-1,2 1 5,0 2-5,-3 1 0,-3-1 7,-1-1 0,2 3 0,-4-1 6,2-1 6,0-1 2,0-1 7,0 2 5,-2-2 9,5-3 5,-4 3 7,3-2 3,-2 2 3,2-3 5,2-3-1,-4 6 2,4-6-2,-2 6-3,2-6-5,-2 3-5,2-3-7,0 0-5,0 0-2,10 4-5,-10-4-5,12 0-2,-2 0-2,-10 0-5,16-1 0,-5 1-3,0-3-9,-1 2-22,1 1-31,0-2-39,1 0-43,-1 0-39,1-2-50,-1 2-77,0-1-363,-1-2-152</inkml:trace>
  <inkml:trace contextRef="#ctx0" brushRef="#br0" timeOffset="24292.1527">22352 3276 1687,'0'0'-46,"-2"-7"39,2 7 18,2-6 25,-2 6 17,-2-6 11,2 6 5,0 0-3,0-5-4,0 5-4,0 0-4,0 0-7,0 0-5,-2-6-5,2 6-7,0 0-1,0 0-4,0 0 4,0 0 2,-12 11-2,5-3 1,2 0 0,-1 3-5,-2 0 3,-4 4-2,0 3-3,0 1 2,-1 4 1,-4 2-2,-2-1-2,2 3-1,-2 0-1,0 1-1,2-3-1,-2 2-2,4-1-3,-2-1 3,5-4-5,0-4 0,0 2-3,4-6-1,-1-1-8,1 0-12,1-5-12,3 2-25,0-3-31,-1-2-41,5 0-33,0-4-25,0 0-47,0 0-444,9 0-165</inkml:trace>
  <inkml:trace contextRef="#ctx0" brushRef="#br0" timeOffset="24720.8498">22306 3526 1786,'0'0'-20,"0"0"25,-5-6 14,5 6 13,-3-4 13,3 4-3,0 0-3,0 0-1,0 0-3,0 0-2,-1-6 2,1 6 0,0 0 2,0 0 0,11-3-4,-5 1 1,-6 2-6,10-2-3,-10 2-3,12-2-1,-12 2-4,0 0-3,10 0-2,-10 0-3,6-2-3,-6 2-1,0 0-1,9 4 0,-9-4 0,0 0-1,4 6 3,-2-2 1,-2-4 5,-2 7 2,2-1-1,0 0-1,-3-1 0,2 5 0,-2-2 2,1 1-2,0 1 0,0 1 0,-2-1 0,0 1 0,2 0-2,-2 1-15,0-3 0,-1 1-2,2 1-12,1-3-18,0-1-22,0 1-33,2-1-33,0-1-38,0-6-55,0 0-422,2 4-137</inkml:trace>
  <inkml:trace contextRef="#ctx0" brushRef="#br0" timeOffset="24953.793">22503 3629 1655,'0'0'-38,"2"-4"35,-2 4 27,0 0 18,4-6 15,-4 6 8,2-3 8,-2 3-2,0 0-1,0 0-4,0 0-8,0 0-5,4-6-4,-4 6-4,0 0-6,0 0-13,2-4-26,-2 4-33,0 0-49,0 0-45,0 0-38,3-6-64,-3 6-355,2-5-84</inkml:trace>
  <inkml:trace contextRef="#ctx0" brushRef="#br0" timeOffset="25435.4568">22598 3553 1473,'-8'-4'-36,"8"4"33,-7-4 25,7 4 18,0 0 8,-8-4 4,8 4 3,-1-4-2,1 4-10,0 0-3,0-5-6,0 5-2,9-4-2,-2 2-5,-7 2-1,12 0-3,-12 0-2,11 2-3,-5 0 1,0 0-4,-1 3-1,-3 1 0,0 0-2,0 1 2,-2 1-1,-2 2-4,0-3 6,0 3 6,-3-1 3,3-1 10,-2 1 4,0-1 4,2-1 4,-3 1 2,3-2 4,0 0 7,-2-1 1,4-1 5,0-4 3,-4 10-2,4-7-5,0-3 1,-2 6-9,2-6-4,0 0-4,6 6-3,-6-6-5,8 0-7,-1 2 0,-7-2-2,13-2-10,-13 2-15,17 0-30,-9-2-32,0 0-40,6 0-52,-8 2-37,2-3-36,0-1-93,-1-1-95,6 4-142,-7-3-57</inkml:trace>
  <inkml:trace contextRef="#ctx0" brushRef="#br0" timeOffset="25668.7964">22768 3541 1454,'-2'-6'17,"-1"3"35,3 3 21,-3-8 13,2 4 5,1 4 3,0 0-10,-4-7-8,4 7-12,0 0-1,-7-3 16,7 3 5,0 0-2,-6 12-5,2-6-5,2 1-8,-1 3-7,1 1-2,0 1-8,0-1-2,-2 5-2,2-1-5,2 2-12,-4-2-40,2 0-50,-2 1-57,-3-1-59,3-2-74,-1 0-134,1 3-259,0-3-144</inkml:trace>
  <inkml:trace contextRef="#ctx0" brushRef="#br0" timeOffset="27419.1088">21971 4044 1659,'-15'2'-68,"15"-2"21,0 0 23,0 0 20,0 0 16,0 0 4,0 0 13,0 0 10,0 0 2,0 0 5,0 0 6,0 0 2,0 0 2,0 0 4,0 0 2,0 0 6,0 0 1,-7-4 4,7 4-3,0 0 1,0 0 1,0 0-3,0 0-4,0 0-2,0 0-1,0 0-8,0 0-7,0 0-1,0 0-4,0 0-6,0 0-1,0 0-6,0 0-6,0 0-3,0 0-3,0 0 1,0 0-8,0 0-1,0 0-1,0 0-4,0 0-4,26 4-1,-26-4-2,4 6 1,0-5-1,-2 5 2,0 0-1,-2 0 1,2 0 1,-2-1-2,1 3 2,-1-3 2,3 3-3,0 0 0,0-1 3,-1 1-4,0 0 0,2 1 1,0-2 1,2 3 1,-2-2-4,3 1 4,-3-1-2,0 2 0,1-3 1,-1 2 0,-2 1 0,0 0 4,-2-1 4,-2 3 1,0-3 0,0 1 1,-2-1-2,-3 1 5,3-2-3,-3 1-4,1-3-18,2-1-30,-2-1-33,0 0-49,0 0-41,2-4-39,4 0-43,0 0-83,-12-4-323,12 4-150</inkml:trace>
  <inkml:trace contextRef="#ctx0" brushRef="#br0" timeOffset="27862.6893">22242 4029 1686,'4'-6'-39,"1"2"29,-1 1 32,-2-1 24,2-2 15,-4 6 11,6-4 3,-6 4-3,2-6-4,3 5-6,-5 1-5,0 0-8,4-4-5,-4 4-8,0 0-3,0 0-3,0 0-2,0 0-2,-7 15-3,3-7-2,-2 5-1,0-2-4,0 4 1,-5 6-3,-2 3-2,1 2 3,-6 3-3,1 3 3,-2 6-2,-4-4 1,-1 2 0,2-1-2,2-4 0,3-5-2,-2-1-1,6-4-1,1-2-14,-1-2-21,4-2-30,1-1-32,2-3-36,4-1-39,-2-5-60,6 1-451,0-2-169</inkml:trace>
  <inkml:trace contextRef="#ctx0" brushRef="#br0" timeOffset="28273.4002">22267 4311 1764,'0'-12'-24,"0"3"35,2-1 15,-2 1 9,5-1 8,-3 2 3,0-1-1,2 0-3,2 3 1,1 0-5,-1 0-2,1 3-4,1 0-7,-2 2-2,-6 1-2,0 0-1,14 7-3,-10-1-1,-4 2 0,-2 3-1,0 0 0,-5 3 0,2-1-1,1 0-2,-2-1 5,0 1 4,2-1 4,-3-3 2,3 1 7,-1-3 8,3 1 10,-2-2 5,2-1 10,0 1 3,-2 0 2,1-2 2,1 0-3,2-4-3,-2 5-7,0-1-4,2-4-4,0 0-9,0 0 1,4 6-10,-4-6 2,0 0-5,9 1-5,-9-1-7,8 3-21,-8-3-26,0 0-28,18-4-38,-18 4-46,12 0-51,-6-2-59,-6 2-90,7-4-128,2 2-177,-3 0-142</inkml:trace>
  <inkml:trace contextRef="#ctx0" brushRef="#br0" timeOffset="28841.5898">22280 4259 1659,'0'0'-49,"-6"-3"32,6 3 21,-5-4 18,5 4 6,0 0 6,0 0 1,-6-4-4,6 4-3,0 0-4,0 0-2,6-12-1,1 11-1,-3-3-1,2 0-1,1 2 2,-2-2-2,3 2-3,-2-1 1,0 1-2,-6 2-8,8-3-2,-8 3 0,10-1-1,-10 1-1,0 0-1,10 6 1,-8-3-1,2 3 0,-2 0 0,-2 3 3,2-1-2,0 3 1,-2-1 3,0 3-3,3 3 1,-3-3 2,0 2 1,0 2 6,-3 0-1,1 0 0,0 1-2,-2-2 2,2 0 1,0-3-3,-2 0-1,2 1 3,0-4 3,0-1-6,0-2 0,2 3 0,-5-4-11,4-1-29,1 1-44,0-6-45,-2 6-36,2-6-58,2 2-327,-2-2-43</inkml:trace>
  <inkml:trace contextRef="#ctx0" brushRef="#br0" timeOffset="29082.9506">22490 4419 1425,'0'0'43,"-2"-5"42,2 5 25,-3-4 20,3 4 16,0 0-3,-2-6 0,2 6-7,0 0-14,0-6-16,0 6-8,0 0-11,0 0-10,0 0-14,0-5-30,0 5-35,0 0-46,0 0-51,0 0-63,-2-6-50,2 6-83,-2-2-128,2 2-158,0 0-80</inkml:trace>
  <inkml:trace contextRef="#ctx0" brushRef="#br0" timeOffset="29502.5694">22613 4278 1590,'-5'-5'12,"3"-1"19,0 2 17,0-2 15,0 1 1,2 5-5,0-10-8,2 6-6,2-2-3,0 3-4,1-1-4,1 2-4,1 0-6,-7 2-3,0 0-3,15 2-1,-15-2-2,6 8-3,-4-3 0,-2 3-1,0 4 0,-2-1-1,-2-1 2,-1 1-3,1 2-1,0 0 2,-3-1 3,3-3 5,0 1 6,0 0 6,-1-1 0,1-1 5,2 0 5,0-3 10,0 1 3,0-1 4,0 1 0,-2-2-2,4-4 0,-2 8-5,2-5-4,0-3-6,6 6 0,-6-6-5,10 2-3,-1-2-18,-9 0-31,17-4-43,-7 2-51,3 0-61,-3-1-62,6-3-107,-8 0-127,5 0-100,2 1-68</inkml:trace>
  <inkml:trace contextRef="#ctx0" brushRef="#br0" timeOffset="29692.4205">22792 4257 1527,'-4'-4'31,"4"4"18,-4-7 3,2 3-4,2 4-2,0 0-1,-8-2 3,8 2 4,0 0-4,-11 10 3,11-4-3,-3 1-8,0 3 1,1 1-3,-5 4-1,5 0-5,0 3-1,-2-3-16,4 4-42,-7 0-36,5 0-65,0 0-94,-2 0-404,0-2-123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50.50073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2-08-01T03:59:36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17361 9050 1101,'-10'-1'232,"10"1"-77,0 0-34,-10 0-8,10 0-7,0 0-9,-8-2-17,8 2-11,0 0-6,0 0-4,0 0-9,-10-3-2,10 3-5,0 0-5,0 0-8,0 0 0,0 0-3,0 0-2,0 0 0,0 0-2,0 0-3,0 0-3,0 0 1,30 5-2,-18-5 0,1 1-4,4-1 0,2 0 1,-1 2-1,4-2-3,2 0-1,-1 2 0,0-4-1,3 4-1,-3 0-2,-1-2 1,0 2-3,-2 0-4,-1-2-25,-3 2-24,2-2-38,-6 2-38,1-1-20,-2 2-29,-5-3-37,0 0-429,-6 0-140</inkml:trace>
  <inkml:trace contextRef="#ctx0" brushRef="#br0" timeOffset="721.7128">17490 8921 1586,'6'-2'-88,"-6"2"23,7-2 15,-7 2 13,0 0 9,0 0 15,7-4 0,-7 4 5,0 0-2,6-2 10,-6 2 10,0 0-4,0 0-2,0 0-4,0 0 2,0 0 1,0 0 2,0 0 7,0 0-6,0 0 11,0 12 11,0-12 9,-11 11 11,2-5 4,-1 1-5,0 3 0,-1-2-3,-2 1-2,3-1 3,-3-1 0,2 1-3,1-1 4,1 2 5,1-6 4,0 3-1,1-2-3,-2 1 3,5-1 0,-2-2-4,2 2 3,0-1-4,4-3-3,-8 5-3,2-4-2,6-1-7,-4 4-4,4-4-5,-6 6-4,6-6-5,-4 4-3,4-4-2,0 7 0,0-7 2,2 10-3,0-5 1,2 3 0,0 0 0,0 0-3,6 3 4,-2 0-1,0 3-1,2-1-1,0 0-15,0 1-32,0-1-38,1 1-48,2-1-44,-5 0-45,3-3-99,-3 1-298,3 0-109</inkml:trace>
  <inkml:trace contextRef="#ctx0" brushRef="#br0" timeOffset="2487.9809">18158 9157 1588,'0'0'-50,"-2"-6"19,2 6 13,0 0 7,0-5 12,0 5-10,0 0-1,0 0 9,0 0-11,0 0 4,0 0-1,0 0 1,0 0-1,0 0 3,14 13-1,-10-5 2,4 1 3,-2 3-4,0 3 8,2 0-3,1 4 4,0 4 10,-1 0 9,0 1 4,1 1 7,1 0-4,-3 2-2,2-3-2,-1-1-1,0 0 1,-2-3-2,3 0-2,-4-4 1,1-3 2,-2 0 11,0-2 18,0-1 18,0 0 20,-1-3-1,1-1-7,-2-2-7,-2-4-7,0 0-8,0 0-1,0 0-3,0 0-9,0-19-2,0 9-1,-2-5-4,0 0-4,-3-4-5,3-1 2,0 2-9,0-3-3,-2 0-2,4 0-2,-2 0-2,-2-4 2,2 4-5,0 0-1,0 0-2,0 0-1,-3 0-3,2 2 3,2-2-4,-2 2 0,1 0 1,0 2-1,-2 0-1,2 0-3,0-1 2,0 5 0,2 0-1,-2 0-2,0 1 2,0-1-4,2 3 2,-2 1 1,0-1 2,2 0-1,-3 3 1,3-1-3,-1 1 3,1 1 0,-3 0 2,3 1-3,0-1 1,0 6-1,-3-8-1,3 3 0,0 5 1,0 0-2,-2-10 0,2 10 0,0-5-2,0 5 0,0 0-1,0 0-1,0-6 0,0 6 3,0 0-3,0 0 2,0-8-3,0 8 4,0 0-1,0 0 1,0 0-4,14 0 3,-14 0 2,0 0 5,14 0-8,-14 0 4,15 0 1,-6 0 1,1 0-3,3 0 1,-3 0 3,4-2-5,0 2-2,0 0 2,6-2 1,-1 2 0,0 0 3,2-2-3,1 1-2,-2-2 1,4 3 2,1-1-1,-1 1-1,3-2 0,0 0 1,3 0-2,0 0 2,2 2 1,-1-2-2,1 0 1,2 0 2,3 0-2,-1 2 1,-1-1 1,7-2-2,1 3 0,2-1 0,-2 1 1,1-2 0,-1 2 2,1-2-2,-2 2-1,1-2 3,-1 0 10,1 2 1,1 0-1,0-2-4,-1 2 1,3 0-1,-1 0-1,1-2 0,3 0 0,-1 0-4,12 1 1,-1-2 1,3 0-1,3-1 0,22-2-1,0 3 0,-13-2-2,11 0 2,-13-1-2,-10 2 1,3-1 0,-4 1-1,4 0 1,-2-2 1,-1 3-2,-1-3 1,1 2 0,-3-2 1,3 3 0,-6-2-1,1 0 0,3 1-1,-1 0 2,-1-1 2,3 1-3,-6-2-1,3 2-1,-4 0 0,-5 1 2,-6-1-1,5 0 2,-6 0-1,1 0 1,-3 1-3,-6 1 3,-2 0-1,0 0 1,-5-2 1,1 2-2,-4 0 2,-4 1 0,2-2-3,-3 3 2,-5-1 0,2-1 1,-4 2-3,0-3-8,0 2-26,-2 1-44,-4-2-59,-2 0-66,-4 2-77,0 0-144,-12-6-23,2 6-105,-10 0-51</inkml:trace>
  <inkml:trace contextRef="#ctx0" brushRef="#br0" timeOffset="3182.2055">18620 9273 1450,'2'-5'4,"-2"5"38,0-8 28,0 8 13,0-6 10,0 6 3,2-5-7,-2 5-5,0 0-11,0-6-8,0 6-8,0 0-10,0 0-8,0 0-6,0 0-3,0 0-5,0 0 1,6 15-5,-6-5 1,2 1-3,-1 0-1,2 6 1,1 1 0,-2 1-1,-2 2 0,2 0-1,0-2-2,-2 2 3,2-4-3,-2 0-1,0 0-3,0-4-1,-2 1-13,2-3-20,0-1-35,-2-1-36,2-1-38,-2 0-45,-4-5-60,3 3-422,2-4-154</inkml:trace>
  <inkml:trace contextRef="#ctx0" brushRef="#br0" timeOffset="3661.2717">18791 9144 1709,'-2'-6'-37,"4"0"23,-2 0 15,0 1 12,3-1 3,1 1 10,0-1 5,5-2-1,-3 4 3,5-2-6,-1 3-4,2-1-1,-4 2-6,2 0-3,0 2-1,-1 0 0,0 2-2,-1 2-3,-2 4 2,-2-1 1,-1 3 2,-1-1-2,-2 1 2,-2 1 2,-1-1-2,1-1-1,-2 1-1,2-1 1,0 0 2,0 0-2,0-4 9,0 1 8,0-1 7,0 1 4,2-6 4,-2 10 1,-1-6-2,3-4-4,0 7-2,0-7 0,0 0-7,3 6-1,1-4-1,-4-2-5,8 1-8,0 2-24,1-3-36,-9 0-50,20-3-43,-8 3-52,0-1-91,2 1-331,-2 0-112</inkml:trace>
  <inkml:trace contextRef="#ctx0" brushRef="#br0" timeOffset="3918.4365">19167 9350 1559,'0'0'-46,"-9"1"35,9-1 28,0 0 20,0 0 13,-6 2 11,6-2 11,0 0 7,0 0 3,0 0-4,0 0-2,23 2-4,-15-2-8,4 0-6,-2 0-4,3 0-7,2 0-4,-3 0-5,3 0-5,-2-2-2,2 2-19,-3 0-30,0 0-38,0-2-42,0 2-38,-1 0-34,-2-4-54,-1 3-390,0-3-112</inkml:trace>
  <inkml:trace contextRef="#ctx0" brushRef="#br0" timeOffset="4233.8119">19304 9228 1548,'-2'-4'-39,"0"0"35,2 4 29,-4-6 16,4 6 6,-4-6 0,4 6-2,-2-3-6,2 3-2,0 0-5,-4-6-5,4 6-5,0 0-6,0 0 1,0 0-4,0 0-1,0 0-1,0 15 2,0-7-3,2-1-2,-2 5 0,2-1 2,-2 5 4,2-1-3,-2 4 1,2 0 2,-4 2-1,2 0 2,-2 2-3,0-2 0,2 1-1,-2-2-11,-1 0-31,3-3-38,0 1-32,0-3-30,-3-2-44,3-3-106,-1-1-165,2-1 45</inkml:trace>
  <inkml:trace contextRef="#ctx0" brushRef="#br0" timeOffset="4809.9994">19576 9357 1135,'0'-6'-15,"0"6"26,-2-5 14,2 5 16,-4-8 19,4 8 13,0-6 7,0 0 2,0 6 2,-2-7-1,2 7-4,0-9-4,2 5-9,2 0-1,-2-2-2,2 2-2,0-2 1,0 3-7,5-1-3,-3 0-3,3 0-7,-1 2-5,1 1-4,1 1-5,-1 0-4,2 1-5,-3 3-1,0 0-3,0 4-3,2 1 1,-2 1-1,-4 3 1,0 2 1,-2 0-3,-2 3 1,-2-1 2,-2 0-1,0 0-2,0 0-1,0-1-1,-3-3 0,1 0 2,3 1 5,-1-5 5,0 3 1,2-5 4,0 2 6,-2-1 5,0 0 6,2-3 5,2 1-2,-4 0 0,1 0-3,0-3-4,1 3-2,0-2-5,2-4-4,0 6-2,0-6-3,7 5-3,-3-2-2,-4-3-1,11 3-3,-5-1-4,2-2 3,-2 2-14,2 0-25,-8-2-29,14 2-39,-8-2-55,1 0-48,-1-4-59,1-2-111,-1 2-89,-1-3-130,3 1-86</inkml:trace>
  <inkml:trace contextRef="#ctx0" brushRef="#br0" timeOffset="5222.3932">19824 9132 1527,'-6'-6'6,"1"1"30,1-1 22,0 2 12,-1-1-1,3-1-6,2 6-5,0-10-4,0 6-7,2-1-3,3 1-8,-1 0-4,-4 4-3,9-4-7,-9 4-2,12 0-4,-12 0-3,13 8 2,-9-2-1,0 1 0,0 3-3,-1 1 0,-3 1 0,0-1 1,0 2-2,-3-1-1,1 0-2,0-1-2,0 0 1,0-1-3,0-3 9,2 1 14,-2 0 6,0-1 10,2-1 7,-3-2 4,3 2-1,0-6-4,0 7-1,3-3-3,-3-4-5,0 5-4,0-5-3,6 4-3,-6-4-2,11 2-6,-4-2-21,-7 0-35,18 0-45,-8 0-62,2 0-48,-4 0-67,4-2-114,-1 4-255,-2-2-125</inkml:trace>
  <inkml:trace contextRef="#ctx0" brushRef="#br0" timeOffset="5483.9369">20103 9363 1653,'0'0'0,"0"0"35,0 0 29,-10 0 19,10 0 13,0 0 4,0 0-2,0 0-3,0 0-6,0 0-7,0 0-9,0 0-7,21-8-7,-12 8-6,-1-2-5,0 0-5,8 1-1,-8 1-9,2-3-2,3 3-2,0 0-6,0-1-3,-1 1-21,0 0-31,-2 0-36,0 0-40,1 0-36,-11 0-33,15-2-36,-9 2-82,-2-2-344,0 0-135</inkml:trace>
  <inkml:trace contextRef="#ctx0" brushRef="#br0" timeOffset="5759.6586">20212 9228 1679,'-5'-4'-33,"1"-2"25,0 2 17,4 4 8,-6-6 5,1 3-2,5 3-2,-4-4-1,4 4-5,-4-4 1,4 4-7,0 0 1,0 0 3,0 0-12,0 0 8,-9 11 0,9-5-1,0 2-2,0 1 2,0 1 4,2 1 0,-2 2-3,0 3 6,0 1-8,0 2 2,0 0 1,-2 2 0,0-2 0,2 2 0,-2-2 0,0-2-1,0 0-3,2-2-19,-2-1-29,2-1-22,2-1-28,-2-1-31,2-3-78,0-2-255,0-1 33</inkml:trace>
  <inkml:trace contextRef="#ctx0" brushRef="#br0" timeOffset="6319.2701">20510 9296 1288,'-2'-6'39,"0"1"19,0 1 13,2-2 17,-2 0 11,0 1-2,0 1-7,2-2-2,-2 1-6,2 5-8,-2-10-2,0 4-6,2 1-6,0 5-6,0-12-7,0 6-1,4 1-6,-2-1-7,2 0-2,0 1-1,3-1-4,-3 2-5,2 0-4,1 1 0,1-1-4,-2 2-5,3 0 2,-1 2-4,-8 0 0,18 4-1,-10-3-1,0 5-2,0 0 0,2 3-1,-2 3 0,-2 0 4,-2 3-5,-2 1 3,0 2 0,-4 1 0,0 0 3,0 0 0,-4 0 0,2 0-4,-2 0 2,0-3 0,0-1-1,2 0-1,-2-2 3,2-4 2,2 3 7,-2-3 7,-1 0 2,4-2 5,-2 1 2,1-3 1,2 1 4,0 0-7,0-6-3,2 5-3,-2-5-2,7 4-3,-1-2-1,-6-2-1,12 0-3,-5 0-1,-7 0-1,19-2-1,-11 2-3,0 0 3,-8 0-5,13 0 0,-4-2-16,-9 2-21,13-2-37,-7 1-45,2-3-57,-2 0-51,-1-2-97,0 2-141,1-3-129,0-1-91</inkml:trace>
  <inkml:trace contextRef="#ctx0" brushRef="#br0" timeOffset="6675.4052">20750 9085 1574,'-2'-8'-11,"0"2"18,2 0 3,0 6 3,2-7 1,0 3 7,-2 4-2,6-5-5,0 0 1,-6 5-5,11-1-3,-11 1-2,11-2-3,-11 2-1,5 6 3,1-1-1,-4 3 0,-2 1 6,0 1 2,-2 1 7,-1 3-1,0-5 6,0 3 0,1-1 1,0-1-4,0-1 1,-1 1 0,1-3 6,0 1 13,0-2 6,0 0 6,2-1 6,-2 1-1,2-6-2,0 7-2,2-3-1,-2-4-5,6 4-6,1 0-4,-7-4-5,13 2-3,-5-2-3,0 2-17,0-2-31,-8 0-43,20 0-59,-10 0-52,-1 0-90,0 0-383,-1-2-144</inkml:trace>
  <inkml:trace contextRef="#ctx0" brushRef="#br0" timeOffset="6929.8371">21013 9311 1666,'0'0'-26,"0"0"41,-9 2 16,9-2 18,0 0 12,-6 2 7,6-2 2,0 0 1,0 0-6,0 0 4,0 0-3,0 0 1,0 0-3,0 0-3,0 0-4,23 0-3,-23 0-8,20-2-4,-10 0-4,-2 2-4,5-1-5,0 1-6,-3-3-22,-1 2-29,1 1-42,-1-2-44,-1 2-42,-1-2-39,-7 2-71,14-4-378,-10 2-140</inkml:trace>
  <inkml:trace contextRef="#ctx0" brushRef="#br0" timeOffset="7207.2496">21093 9199 1678,'-4'-6'-36,"0"2"30,2-2 30,0 3 17,-2-3 10,4 6 8,-5-6-3,5 6 0,-6-3-10,6 3-7,0 0-4,-3-6-5,3 6-3,0 0-3,0 0-2,0 0-3,0 15-2,0-7-1,0 2-1,2 1 2,-2 2-5,0 4 1,-2 0 3,2 2-3,0 1 1,-2 1-1,2-3-1,-2 4-1,0-4-1,0 0 0,2-3-5,-2-2-18,2 1-28,0-3-37,0 2-33,2-3-36,-2-3-55,4-1-399,-2 0-101</inkml:trace>
  <inkml:trace contextRef="#ctx0" brushRef="#br0" timeOffset="7777.1501">21329 9213 1521,'-5'-8'-39,"3"2"42,0 0 12,2 1 16,-2-1 18,-1 2 13,3 4 7,-4-10 9,4 7 2,0 3 2,-2-8-1,2 8-1,0-6-5,0 6-8,0 0-5,0-7-3,0 7-6,0 0-7,-2-6-2,2 6-4,0 0-6,0 0-3,-2-6-2,2 6-3,0 0 0,0 0-5,0-6-2,0 6-4,0 0 3,0 0-2,0 0-2,0 0 2,0 0-3,0 0 1,0-7-2,0 7-1,0 0-5,0 0 4,6-4-4,-2 2-4,-4 2-1,12 0 3,-12 0-4,12 0-2,-12 0 2,15 6-5,-9-4 1,3 3 3,-4 1-4,3 2 2,-2-1 0,-2 5 3,-4 0 1,2-1-1,-4 2 1,2 2 1,-2 1 0,0-1 4,-2-2-3,4 1-2,0-1 1,0-2-1,0 3 1,4-1-2,-2-1 0,2-1 1,-4-2 0,2 3 1,0-3-2,2 1 2,-4 0 8,2-1 12,-2 3 8,0-3-1,0 0-1,-2 1-3,-2-2 1,0-1-1,2 1-8,-2-1-9,-2-1-37,1-2-54,-1 0-69,6-4-57,0 0-86,-7-2-133,7 2-229,0 0-152</inkml:trace>
  <inkml:trace contextRef="#ctx0" brushRef="#br0" timeOffset="8168.2821">21528 9035 1716,'-1'-11'-14,"-1"1"25,2 3 18,-2-1 17,2 2 7,0 1-4,2-3-3,0 4-4,2-2-7,-1 3-4,2-1-9,-5 4 1,10 0-2,-10 0-7,0 0-1,17 4 0,-15 1-1,0 1 0,0 2 0,0-1 2,-2 3 2,-2 0 7,2 1 3,-2-2 1,2 1 2,-2-1 1,2-1-5,-2 0 0,2-1-1,0 1 0,0-2-2,0-1-2,0 1 1,0 0 2,0-1 4,4-1 2,2 0-3,1 0 0,-1-1-4,3-1-4,1 2-3,1-2-22,2-2-44,1 2-57,2 0-58,-2-2-61,3 0-123,-2 0-259,0 4-107</inkml:trace>
  <inkml:trace contextRef="#ctx0" brushRef="#br0" timeOffset="8396.1604">21842 9264 1644,'-9'0'13,"9"0"25,0 0 23,-9-2 22,9 2 6,0 0 3,0 0-2,0 0-7,0 0-5,0 0-1,0 0-9,0 0-6,32-4-4,-21 2-9,4 0-3,-1 0-9,-1 0-3,2 2 0,-2-1-16,-1 1-29,1 0-39,-2-2-49,-1 2-51,0 0-45,-10 0-64,16-3-418,-10 3-172</inkml:trace>
  <inkml:trace contextRef="#ctx0" brushRef="#br0" timeOffset="8623.9988">21990 9159 1724,'-3'-6'-45,"-1"0"42,2 1 31,-2-1 21,2 2 17,0-2 3,0 3-7,2 3-7,-4-6-5,2 2-8,2 4-5,0 0-3,0 0-4,0 0-1,0 0-2,0 0-2,-7 18 0,7-9 3,0 0-7,0 5 0,-2-1 0,2 4 0,-3 0-1,-1 1-5,2 1-17,0-2-31,0 2-45,2-2-33,0-2-27,2-2-31,-2-1-82,2-2-317,2-1-69</inkml:trace>
  <inkml:trace contextRef="#ctx0" brushRef="#br0" timeOffset="9059.2826">22110 9268 1543,'-2'-12'-15,"2"3"23,0-1 14,2 1 15,0-1 7,-1 2 5,5-1 4,-1 1 2,1 3 7,0-1-7,2 2-1,1 2-4,1 0-6,-1 2-4,2 2-4,-3 0-4,0 3-2,1 1-2,-2 2 2,-1 2 3,-2-1 10,0 3 9,-4-1-3,2 2 0,-4 0-3,0 1 1,0-1-3,-2 1 3,0-1 7,2-1 3,-2-3 5,1 1 4,-2-1 5,3-1 9,0-1-17,0 1 6,0-2 1,0-1 9,0-1-1,2 2 23,-2-1-4,2-5-7,-2 8-10,2-8-8,2 6-9,-2-6-5,4 4-8,0-2-5,-4-2-3,11 1-6,-11-1-2,13 0-5,-5 0-4,1 0-20,-9 0-35,17-1-26,-7-1-39,-1 0-45,1-2-53,1 2-65,-2-6-57,3 3-134,-2-5-75,2 1 73,-4-1-138,4-1-90</inkml:trace>
  <inkml:trace contextRef="#ctx0" brushRef="#br0" timeOffset="9431.4948">22348 8955 1628,'-4'-6'12,"2"-1"16,0 1 8,2 2 7,0 4 1,2-7 3,0 3-2,-2 4-3,8-6-3,-2 6-5,-6 0-2,13 0-4,-13 0-4,15 6 0,-11-1 1,0 3 6,1 0 11,-1 1 6,-2 3 4,-2-3 4,2 2 1,-4 1 0,2-3 3,0 1 4,0 0-1,0-3 3,0 1-1,0 0-1,0-3-3,0 1-3,0 0 0,0-6-2,6 7-4,-2-3-4,1-2-4,2 2-2,1-2-5,0-2-5,1 2-9,-9-2-27,25-2-35,-14 0-38,2 0-55,-1 2-60,3-6-60,-5 4-136,2-1-102,0-1-120,-2 0-109</inkml:trace>
  <inkml:trace contextRef="#ctx0" brushRef="#br0" timeOffset="11752.2775">22312 4402 1160,'-6'6'176,"-2"-3"-50,3 0-27,-2 0-7,3-1 3,-2 2-8,6-4-9,-9 4-6,9-4-2,-6 2-3,6-2-3,0 0-3,0 0-1,0 0-2,0 0-1,0 0-7,25 0-3,-13-4-4,6 2-5,0-2-2,2-1-5,6 1 0,-1-2-5,5 0 0,0 1-2,6-1-5,1-1-1,0-1 0,3 2-2,-2-1-2,0 1-1,-6 0-1,2 0-2,-9 0-2,3 3-1,-7-1 0,0 0-8,-4 0-21,3 2-19,-10 1-29,0-3-47,-5 2-46,-5 2-41,7-2-61,-7 2-99,0 0-204,0 0-69</inkml:trace>
  <inkml:trace contextRef="#ctx0" brushRef="#br0" timeOffset="12213.1304">22350 4269 1525,'0'0'12,"0"-6"17,0 6 12,2-7 17,0 3 14,-2 4 0,2-6 0,-2 6-7,0 0-4,2-6-9,-2 6-8,0 0-8,0 0-3,0 0-3,0 0 1,0 0-6,-6 19-4,2-9 0,-2 1 0,0 1-1,-2 1 1,2-1-3,-2-1 1,0 0 1,0 0-2,5-2 1,-4 0 1,3-2 1,0-1 8,0 0 0,-1 0 1,3-1 0,0 1 1,-2-2-4,2-1-4,0 3-2,2-6-4,0 8 2,0-8-3,6 10-1,0-5 0,3 1-2,-1 0 0,2-1-1,4 3-2,-2 0 0,2-1 0,0 1 1,3 2-6,-2-3-26,6 2-39,1-1-49,0 0-48,2-3-53,-1-1-88,3-2-119,4 0-131,1 0-51</inkml:trace>
  <inkml:trace contextRef="#ctx0" brushRef="#br0" timeOffset="12791.2925">23403 3868 1483,'-4'-3'10,"2"-3"28,-2 0 22,2 3 27,2 3 11,-4-8 5,2 4 0,2 4-5,-6-7-9,6 7-7,-3-4-10,3 4-9,-3-6-10,3 6-6,-2-4-8,2 4-5,0 0-4,0 0-2,0 0-3,0 0-3,5 17-2,2-11-2,-5 2-2,2 1-1,0 1-1,0 0 0,0-1 0,0 3-3,0-3 0,1 2-3,-3-1 2,2-1 1,1 3-2,-3-3 0,0 1 0,0-3-11,0 3-25,0-4-29,0 1-35,0 1-29,0-2-35,1-1-40,-3-5-64,4 6-404,0-4-158</inkml:trace>
  <inkml:trace contextRef="#ctx0" brushRef="#br0" timeOffset="13277.5198">23789 3846 1657,'0'0'-78,"0"-6"30,0 6 20,2-3 23,-2 3 17,0 0 22,2-6 6,-2 6 6,0 0 14,0 0-6,0 0 1,2-6-2,-2 6-6,0 0-8,0 0-1,0 0-8,0 0 0,0 0-5,0 0-2,-10 15-4,3-7 0,-1 3-4,-2 4 0,-3 3 3,-6 6-2,-1 3-1,-5 5-1,-1 5 0,-1-1 3,-14 15 2,4-3 2,-1 1 0,4-9 0,6-7-4,1-1 1,1-1 1,3-7-3,6 0-2,0-4-1,0-3 1,4 1-2,1-3-1,1-4 0,0 1 0,3-1-1,0-3 0,0 1 0,2-3-20,2 0-32,2-2-46,2-1-53,0-3-49,0 4-68,0-4-349,0 0-107</inkml:trace>
  <inkml:trace contextRef="#ctx0" brushRef="#br0" timeOffset="14478.298">23692 4347 1569,'-5'-4'-18,"5"4"40,-4-4 18,4 4 26,-2-7 20,2 7 18,-2-6 12,2 6 0,0-6 2,0 6-10,-2-3-10,2 3-13,0 0-8,0 0-14,0 0-9,0 0-5,0 0-4,0 0-4,-5 13-2,3-5-6,0-1-3,2 3-4,-2-1-2,-2 1-1,2-3-2,-1 3-3,3-3 0,-2 3-3,0-2-2,0-3 2,2 1-1,0 2 0,0-8 1,-2 9 8,4-3 3,0 0 4,2-3 0,3 1-4,-1 2 1,3-2-5,-1-3 0,3 3-1,1-2-3,2 0-1,-4 0-1,4 0-12,0-2 6,0 2 2,-1-2-7,0 0-9,0 0-24,-1 0-24,-4 0-36,4 0-37,-12 0-46,16-2-37,-9 0-39,-3-2-74,2 2-78,-2-2-221,-1 3-119</inkml:trace>
  <inkml:trace contextRef="#ctx0" brushRef="#br0" timeOffset="14720.3564">23831 4380 1653,'-2'-5'13,"2"5"26,-4-5 19,4 5 5,-4-4 4,4 4-3,-4-4-7,4 4-2,0 0-10,0 0-3,0 0 14,0 0-3,-4 12-1,4-5-3,0 1-3,2 1-3,-2 3-3,2-1-6,0 0-1,0 1-3,-2 0 0,2 1-4,-2 0-1,2-2-2,0-1-2,0 0-8,-2-1-19,0 1-24,2-3-30,-2 1-34,2-2-42,0 0-44,-2-3-60,3 1-435,-3-4-170</inkml:trace>
  <inkml:trace contextRef="#ctx0" brushRef="#br0" timeOffset="14992.3388">24071 4456 1796,'2'-8'25,"-2"4"41,4 0 28,-4 4 18,0-5 22,0 5 6,2-6 5,-2 6-11,0 0-23,0 0-11,2-6-13,-2 6-5,0 0-10,0 0-7,0-6-5,0 6-12,0 0-21,0 0-43,0 0-46,2-6-66,-2 6-71,0-3-60,0 3-126,0 0-80,0-4-142,0 4-106</inkml:trace>
  <inkml:trace contextRef="#ctx0" brushRef="#br0" timeOffset="15977.8487">24363 4223 1539,'-2'-6'-56,"2"6"31,-2-6 21,2 6 26,0-5 29,0 5 16,0 0 13,-2-6 2,2 6-2,0 0-3,-2-5-6,2 5-6,0 0-9,0 0-5,0 0-5,0 0-8,0 0-2,0 0-1,0 0-6,0 0-2,-17 15-1,12-8 1,-1 3-2,0 3-1,2 0-2,-2 3 0,2 1 2,-3-2-2,4 2-3,-3 0-2,2 1-2,2-1 1,0 0-1,0-2-1,2 2 2,0-4-1,0 1-1,2-3 2,0 1 2,2-3 3,0 1 2,2-2 2,-2 1 0,6-3 0,-2 0-1,3-3-3,-1 1-1,-1-2-1,1 0 0,1-2 0,-1 0 2,-1-2 7,-9 2 1,19-2-1,-13 0 5,0-2 0,4 0 5,-8 1-9,2-1-2,-2-2-2,0 1-3,-2-1-4,0 6-2,-2-10-3,0 4-2,-2 1 1,2 1-1,-10 0-6,6 0 3,-2 3-4,-3-2 1,2 2 0,-3 1-3,1 0-3,-1 0 4,-1 1 1,0 2-1,3-2-2,-2 3-2,-2 0-18,4 0-25,-1 0-30,2 0-31,-1-1-31,1 3-37,3-2-33,2-1-30,0 0-66,4-3-84,0 5-201,0-5-88</inkml:trace>
  <inkml:trace contextRef="#ctx0" brushRef="#br0" timeOffset="16532.1188">24652 4395 1551,'2'-8'-28,"0"1"26,-2 1 19,2-2 25,0 1 14,-2 1 10,0-2 4,0 1 1,0 1 2,-2-2-1,0 2-5,2-1-2,-4 1-5,2 0-5,0 2-4,2-1-5,-4-1-5,-2 2-7,0 1-4,2-1-3,4 4-2,-12-4-6,3 4 0,1 0-3,-1 4-1,0-3-2,1 5-2,0 0 0,2 0-1,-1 1-1,0 1 2,1-1-4,2-1 0,0 2 0,2-2 1,0 1 0,2-1 1,0 0-1,0-6 1,6 7 1,0-5-3,0 2 0,6-4 1,-2 0-2,2-2 0,1 0-2,-2 0 2,2-2-1,-1 1 0,-2-1 2,4 0-3,-4 0 3,-1 1 3,-1-3 9,1 4 2,-1-2 4,-2 2-2,-1-2-1,1 2-4,-6 2-3,10-4-3,-10 4-4,8-1-3,-8 1-1,0 0-1,12 4 0,-12-4 0,2 7 3,0-1-3,0 2 2,0-1-1,0 3 2,0 1-1,-2 0 0,2 3 0,-2-3 3,2 3-1,-2-3 0,2 2 1,-2 0-4,0-1-20,0 0-25,0-3-29,0 1-30,0-1-38,0-1-44,-2-1-51,2-1-131,-2 0-278,0 0-140</inkml:trace>
  <inkml:trace contextRef="#ctx0" brushRef="#br0" timeOffset="17419.3131">22358 5073 1695,'0'0'-29,"0"0"28,0 0 14,-6-2 14,6 2 3,0 0 3,0 0-2,0 0-2,0 0-3,0 0-3,0 0-3,0 0 0,0 0-1,0 0-3,0 0 1,26 0-2,-16 0 0,3 4 0,1-4 5,4 3 5,0-1-2,6 2 7,4 0-4,-1 0 1,3 0-3,0-1-2,-1 1-1,1 0-1,0 0-3,-5-1-2,2 1 0,-1 1-3,-7-4 0,1 1-2,-2 2-5,-1 0-18,0-3-24,-4 2-27,-3-2-27,2 1-31,-4-2-33,-8 0-61,8 0-342,-8 0-60</inkml:trace>
  <inkml:trace contextRef="#ctx0" brushRef="#br0" timeOffset="17943.2287">22469 5010 1418,'2'-4'-44,"-2"4"15,2-4 12,-2 4 15,0 0 8,0 0 7,0-6 0,0 6-1,0 0 5,0 0-17,0 0 8,0 0 1,0 0-2,0 0-4,0 0 2,0 0 7,-22 14-5,18-10-3,-4 2 3,2-1 3,0 1-5,-3-1 1,2 1 3,1 0-2,0 0 0,-1-1 1,3-3-1,0 2 10,0 0 0,0 0 14,4-4 9,-7 4 10,5-1-4,2-3 0,-5 4-4,5-4-6,-4 6-2,4-6-7,-2 6 0,2-6 2,5 9-6,-4-5 1,4 4-5,-3-1-3,2 1 1,3 1 0,-1 1-5,0 1-3,3 1 3,-3 1 3,0-1-3,1 3-1,2-2-2,-3 1-25,2 1-43,0-2-42,4 0-38,-4-2-55,0 1-363,3 0-59</inkml:trace>
  <inkml:trace contextRef="#ctx0" brushRef="#br0" timeOffset="18565.4405">23342 5109 1402,'-2'-6'-22,"-1"2"37,3 4 17,-4-9 23,2 5 17,2 4 9,-2-8 10,0 3-3,2 5-4,-2-10-4,4 6-11,-2-1-6,4-1-6,0 2-9,1-2-4,3 1 0,1 1-9,-1 2-2,2 0-4,2 0-3,0 0-5,-3 2-5,1 2-1,1 0-4,-5 0-1,3 4 3,-3 2-3,-2 1 1,-2 0 2,-2 3-2,0 1 2,-4 1 0,0 1-3,0-4 1,-1 3-3,1-3-1,0-1-1,0-1 4,2-2-1,-3 1 6,3 0 9,0-3 7,0 1 6,0 0 3,-1 0 4,2-3-5,1-3-3,-3 8-2,3-8-1,3 8-4,-3-8-1,6 3-5,0-1-1,3 1-2,-1-3-3,1 1-3,1-1 0,2 0-1,0 2-7,0-2-16,-2 2-20,4-2-29,-4-2-39,1 2-44,-1-2-38,1 1-41,-2-4-69,1 2-95,-2-1-210,1 0-94</inkml:trace>
  <inkml:trace contextRef="#ctx0" brushRef="#br0" timeOffset="18895.3181">23889 5016 1548,'0'-8'-16,"0"2"32,0 3 18,0 3 20,0-10 10,-2 6 2,2 4 0,0 0-6,-3-10-6,3 10-8,0-5-4,0 5-9,0-6-4,0 6-3,0 0-1,0 0-1,-13 11-2,7-3-5,0 4 2,0 3-2,-9 4-2,6 6 1,-5 3 0,-4 3-1,-1 7 0,1 0-2,-4 0 0,1 0 0,2 0-2,-2-2-2,4-5 6,-2-1-5,3-3-1,2 0 0,2-6-2,0-2-4,2-4-16,2-1-23,1-1-29,1 0-27,0-3-35,1-3-28,1 1-20,2-7-74,0 3-269,2-4-23</inkml:trace>
  <inkml:trace contextRef="#ctx0" brushRef="#br0" timeOffset="19216.1454">23910 5204 1423,'4'-8'39,"-4"3"5,2-1 15,0 2 2,0 1-3,-2 3-6,2-6-7,-2 6-6,0 0-4,0 0 0,0 0-7,0 0-2,0 0-2,-12 15-5,5-7 3,5 1-4,-2-1 3,0 1 5,0-1 7,2 1-4,-3-1 2,1 0 2,2-1 1,2 1-6,-2 0 2,2-1 1,-3-1 1,3 2 2,0-3 0,3 3-2,1-2-1,2 0-4,1-1-1,-1 1-2,5-1-5,-1-1 2,2 2-2,4-2-3,-2-3-5,0 4-17,-2-4-22,1 3-28,0-4-25,-3 2-27,3-2-37,-3-2-25,-6 0-42,3 0-415,0 1-125</inkml:trace>
  <inkml:trace contextRef="#ctx0" brushRef="#br0" timeOffset="19462.2748">24022 5273 1669,'-2'-4'-25,"-2"0"27,4 4 19,-2-6 6,2 6 3,-5-3 0,5 3-7,-4-4-1,4 4-9,0 0 3,0 0 1,0 0 1,-6 15 0,4-7 0,2-1-3,-3 4 2,3 1-2,0 1-2,-2 3 2,0 1-1,0 0-4,-2 0 3,2-2-2,0 1-1,0 1 1,-2-2-5,2-3-21,0-1-22,2 0-30,-3-1-26,3 0-23,-3-3-26,0-1-86,6-3-232,0 2 33</inkml:trace>
  <inkml:trace contextRef="#ctx0" brushRef="#br0" timeOffset="19687.5684">24238 5410 1317,'2'-8'71,"-2"2"28,2-1 13,1-1 16,-1 5 9,0-3-1,2 0-7,-4 6-12,0-7-10,2 2-13,-2 5-10,2-7-9,-2 7-6,2-6-18,-2 6-25,0-3-31,0 3-38,0 0-44,2-6-44,-2 6-40,0 0-55,3-4-110,-3 4-261,0-4-95</inkml:trace>
  <inkml:trace contextRef="#ctx0" brushRef="#br0" timeOffset="20195.7605">24420 5132 1517,'0'-8'-23,"-2"1"32,2 3 19,0-2 5,0 1 7,-2-1 2,2 6-10,0-6-5,0 6-4,-2-6-4,2 6-3,0 0-3,0 0 0,0 0 1,0 0-7,-4 18 1,2-9 3,0 3 1,2 3 4,-2 1-4,0 2 2,2 1-1,-2 2-1,0 0 1,-1 2-3,0-2 5,3 0-4,0-1-1,0 1 5,0-1-3,0-4 5,6 2 7,-4-3-3,2 0 10,0-3 0,2-1 8,2 0-2,2-3 4,-2-2 5,0-2-4,0-1-1,3 0 2,-2-3 0,-1 0 1,-8 0 3,17-3-3,-9 2 0,1-3 3,-4 0-2,1-2-1,-2 3-4,0-3-2,0 0-1,-2 0-5,1-1-3,-3 1-2,3 0-5,-3 0-1,-3 1-5,2-1-1,-3 0 0,0 1-6,-2 1 0,0 0-2,-1 0-2,-4 2 1,5 0-2,-4 2-1,10 0 0,-20 2 5,10 0-10,1 0-10,1 2-30,0 0-24,-2-1-37,2 1-34,4 2-32,-2-2-35,0 0-54,4-1-87,0 3-258,2-2-103</inkml:trace>
  <inkml:trace contextRef="#ctx0" brushRef="#br0" timeOffset="20698.3458">24870 5338 1602,'4'-10'-14,"-2"2"22,0 1 15,0-1 25,-2 2 9,0-1 6,0-1 5,-2 2-3,0-1-5,0 1-5,0 0-5,-2 1-2,0-1-4,2 0-7,2 6-2,-11-6-3,4 5-6,3-1-3,4 2-2,-13 0-5,13 0-1,-16 5 0,9-1-3,-2 4-1,-1-1 0,2 1-1,2 2-2,-4-1 0,4-1-1,2 2 0,0-1-3,0-2-3,2 1-3,-2-2-1,4 1 2,0-1-1,2-2 4,4 0 0,-2 0 0,4-2 1,2-1-1,-2-1-1,-8 0-2,20-3 2,-11 0 1,2 0-1,-3-1 1,1 0 0,-1 0 1,0 1 7,-2 1 6,2-2 5,-2 0 4,0 2-1,-6 2 0,10-4-4,-6 2-4,-4 2-7,8-1 0,-8 1-5,0 0-1,0 0 1,8 6-2,-8-6 3,2 11 0,-2-4 0,0 3-1,0-1 2,0 3-1,0 1 1,-2 1 2,0-1-1,2 2 2,-2-1-17,0-1-23,0-2-27,0 2-39,-1-1-42,0-3-49,0 1-92,0-1-379,1-1-154</inkml:trace>
  <inkml:trace contextRef="#ctx0" brushRef="#br0" timeOffset="21661.9989">22350 5960 1680,'0'0'-59,"0"0"24,0 0 18,0 0 15,-10-1 8,10 1 0,0 0 5,0 0-3,0 0-1,0 0 3,0 0 2,0 0-6,0 0-1,0 0 4,0 0-6,0 0 4,0 0 3,0 0-1,0 0-1,25 5 4,-19-3-3,5 0 4,-1 0 1,5 0 4,-1 2 12,6-2 2,0-1 2,-2 4 3,6-4 6,-1 1-3,1-2-2,1 4-4,6-4-2,-3 2-3,1-2-2,1 2-4,-2-2 0,-1 2-4,-1-2-3,0 0-2,-8 0-1,2 0-1,-2 0-2,-3 0-2,3 0-1,-8 0-8,2 0-13,2 0-16,-4 2-17,-2-2-19,1 0-25,-9 0-16,15 0-30,-15 0-60,8 0-341,-8 0-41</inkml:trace>
  <inkml:trace contextRef="#ctx0" brushRef="#br0" timeOffset="22647.4369">22513 5884 1462,'4'-3'13,"-4"3"18,5-4 11,-5 4 7,4-6 9,-4 6 1,2-4-5,-2 4-3,0 0-10,4-6-3,-4 6-5,0 0-4,0 0-5,0 0-5,0 0-2,0 0-2,0 0-1,0 0-1,0 0 0,-21 10-3,13-6 0,-1 2 0,-2-3-1,1 3-3,0-2 3,-2 4-3,0-5 0,2 1-1,1 2 0,2-3 5,-1 1-7,2 0 8,-1-2-4,7-2 4,-10 4-2,6 0 1,4-4-1,-7 3 1,3 0 1,4-3-1,-6 3-5,6-3-5,-5 4 3,3 0 0,2-4 1,2 10-1,0-5 1,1 3 0,1 1-1,0 1 0,0-1 2,1 5 0,1-3 2,0 4-3,1-2 3,-1 1 2,-2-1-2,2 0-18,1 1-48,0-3-41,1 3-32,0-5-35,-2 3-64,6-3-323,0 1-56</inkml:trace>
  <inkml:trace contextRef="#ctx0" brushRef="#br0" timeOffset="23252.3917">23353 5968 1487,'-2'-4'0,"2"4"25,-7-10 18,5 7 17,0-1 6,2 4 3,-3-9-3,3 5-7,0 4-5,3-8-7,-1 2-8,1 4-5,3-1-6,0 1-4,-6 2-5,12-4-2,-12 4-3,16 2-5,-10 2 1,0-1 0,-2 5-2,3-2 1,-7 4-2,0 1 3,0-1 1,-5 3-1,-1-2 1,0 1-4,0-1 3,-4 0-2,4-1 1,2-2-1,-2-1 4,2 1 7,-3-1 11,3-1 10,0 0 7,1-1 12,-1-1 2,2 0 2,2-4-2,-4 8-3,2-5-3,2-3-4,-4 6-2,4-6-7,0 0-4,6 4-6,-6-4-4,13 2-2,-13-2-1,17 0-4,-9 0-5,3 0-13,4 0-24,-5 0-36,3 0-45,2-2-56,0 0-49,-3 0-68,6 1-129,-4-4-242,0 2-144</inkml:trace>
  <inkml:trace contextRef="#ctx0" brushRef="#br0" timeOffset="23577.4807">23799 5881 1714,'3'-8'14,"-3"2"33,2 0 19,0 1 20,-2-1 9,1 0-1,-1 6-8,3-8-7,-3 8-12,3-5-10,-3 5-8,0-6-7,0 6-7,0 0-5,0 0-1,0 0-1,0 0-6,-14 16 1,10-9-6,-2 2-1,0 3 1,-3 3-2,-1 4 0,-3 2-1,0 2-1,-3 2 0,-4 2-1,2-1 0,0 3 1,-1-2-3,0-1 1,2-1 0,0 0-5,4-6-10,1 0-23,-1-2-28,4-4-27,1-2-27,1 1-21,1-3-20,2 0-16,0-4-13,2-1-165,2 0-205,0-4-50</inkml:trace>
  <inkml:trace contextRef="#ctx0" brushRef="#br0" timeOffset="23875.315">23825 6048 1515,'6'-7'25,"-2"1"19,-1 2 9,4-2-2,-5 2-3,-2 4-9,6-5-5,-6 5-2,0 0-4,0 0-3,0 0-2,0 0-1,-8 17-4,1-11-2,4 1-1,1 1-2,-2-1 0,0 1 1,0 0 2,0-1-7,2 1 2,-3-3 1,2 1 2,2 0-6,-1 0 1,0-3 1,-1 3-1,3-6 3,3 8 1,-1-2 4,1-2-1,5 1-1,0-1 2,0 0-3,6 0 0,-2-3-4,2 5 5,4-4-26,-4 0-24,-1-2-39,1 2-26,2-2-15,-6 0-55,4 0-56,-4-2-297,0 2-28</inkml:trace>
  <inkml:trace contextRef="#ctx0" brushRef="#br0" timeOffset="24117.8141">23992 6090 1398,'0'0'14,"-6"-6"30,6 6 14,-4-3 12,2-1-1,2 4-1,0 0-10,-6-4-11,6 4-7,0 0-6,0 0-3,0 0-2,0 0-5,-14 11-1,14-5-2,0 1 0,-2 1-4,0 4 1,2-3-2,0 3-17,-2-1 3,0 0 0,0 3 2,0-3-1,2 1-2,-2 3-14,-2-4-24,4 2-34,0-1-36,-2-3-32,-2 0-67,4 0-317,-3-3-28</inkml:trace>
  <inkml:trace contextRef="#ctx0" brushRef="#br0" timeOffset="24333.1858">24194 6282 1380,'2'-5'66,"-2"5"32,2-10 8,0 6 12,-2-2 6,0 6-7,2-7-10,0 3-12,-2 4-9,2-5-9,-2 5-6,4-5-14,-4 5-26,0 0-30,3-5-40,-3 5-45,2-4-43,-2 4-31,0 0-47,0 0-100,0-7-245,0 7-52</inkml:trace>
  <inkml:trace contextRef="#ctx0" brushRef="#br0" timeOffset="24811.9605">24389 6044 1488,'2'-8'23,"-2"5"27,0-3 15,1 2 7,-1 4 0,0-9-8,0 9-6,3-6-12,-3 6-3,0 0-7,0-6-7,0 6-4,0 0-1,0 0-3,0 0-6,0 0 6,0 23-3,0-12-3,0 1 0,-3 1 1,3 1-1,-1 3-2,1 0-1,-2 0 3,2 0 0,0 0-3,0-1 1,0 1 0,0-2 1,2 0-2,-1-3 1,5 1-2,-2-1 3,2-3-3,0-1 1,2-1 3,2-1 0,-2-2 5,2-1 9,1 0 6,-3-3 2,1 0 3,1 0 2,-1-3 2,-3 0-4,2 1 2,2-2 1,-4 0-3,-2 1-3,2-3-4,-2 2-7,-2-1 2,0 0-3,-2 0-4,0 5-5,-2-10-1,-2 6-6,0 1 1,0-3-1,-2 4-1,-1-2-3,-2 2 0,3 0-1,6 2-7,-17 0-21,9 0-28,8 0-34,-15 2-45,8 0-39,1 2-44,6-4-56,-6 5-101,4-2-236,2-3-105</inkml:trace>
  <inkml:trace contextRef="#ctx0" brushRef="#br0" timeOffset="25263.7784">24885 6191 1597,'9'-10'-10,"-5"1"23,0 0 18,-2 1 16,0 0 14,0 0 4,-2 3 2,0-3-3,0 3-7,-4-1-6,2 0-5,-4 2-8,-2 1-1,8 3-5,-18-3-5,8 3-4,-4 4-1,4-2 0,-5 4-5,3 0-1,-3-1-2,2 3-1,3 0 0,-4-1-2,6 3 0,0-1-1,1-1 0,3-1 0,2 1 1,0 0 0,2-3 1,4 1-1,0-2-3,3 2 2,-1-4 5,2-2-7,4 2 0,-12-2-1,18-4 0,-9 2-1,-1 0 4,3 0 9,-3 0 12,-2-4 9,3 4 6,-3 1 2,0-1-3,0-2-4,-6 4-5,12-2-5,-12 2-7,8-2-6,-8 2-3,6-2-1,-6 2-4,0 0 2,8 10-2,-5-5 1,0 1-1,-1 0 0,-2 1 1,2 3-2,-2 0 1,2 1 3,-2 0-5,0 1-13,0-1-29,0 0-30,0 1-38,0 0-47,0-3-45,-2 0-63,2-1-131,0 0-248,0 1-132</inkml:trace>
  <inkml:trace contextRef="#ctx0" brushRef="#br0" timeOffset="26133.3485">22263 6764 1626,'0'0'21,"0"0"49,0 0 19,0 0 17,0 0 10,0 0 1,0 0-6,0 0-12,0 0-6,0 0-9,0 0-10,0 0-9,0 0-7,0 0-5,0 0-9,0 0-5,2 6-3,-2-6-4,9 2-2,-3 0-5,2 0-2,2 0-2,4-1-4,0 4 5,4-2-7,0 1 0,2-2-2,3 2-2,5-1 0,2 0 1,3 0-2,3-1 0,-2 0-1,4 0 0,-2 0-1,3 0-3,-5-2-7,-3 0-10,1-2-18,-2 2-20,-3 0-23,-4 0-20,-1 0-21,-1 0-31,-6 0-26,2 0-40,-9-2-59,-1 2-82,-6-2-218,-1 2-72</inkml:trace>
  <inkml:trace contextRef="#ctx0" brushRef="#br0" timeOffset="26647.2144">22447 6696 1442,'4'-8'-43,"-4"8"28,0-4 13,0 4 9,1-5 7,-1 5 0,0 0 6,0 0-6,0 0-1,0 0-6,0 0-1,0 0 2,0 0-4,0 0 10,0 0-5,-17 11-1,13-5-3,-3-2-4,1 1 2,-1 1 1,3 0 0,-2-2 3,2-1-7,-1 3 1,-1-2 4,2-2-1,4-2 5,-6 6 1,6-6 1,-5 5 8,5-5-2,-4 4 4,4-4-4,-2 4-2,2-4-3,-4 4-2,4-4-2,0 5 1,1 1 1,2-2 0,1 1-3,0 3 0,1 0 0,1 1-2,0 1 5,3 1-1,-1 1-3,0-1 4,1 1-6,0 1 1,-1-2 3,0-1 0,-2 2 1,4-1-5,-2-1-12,0-1-25,3 0-37,2 1-40,-3-2-58,5-3-323,1-1 4</inkml:trace>
  <inkml:trace contextRef="#ctx0" brushRef="#br0" timeOffset="27362.2873">23412 6770 1269,'0'0'-29,"-7"-6"19,3 5 22,4 1 29,-4-4 10,4 4 8,0 0 10,-6-6-1,6 6 2,-4-2 3,4 2-2,0 0-5,0 0 4,0 0-3,-8-6-3,8 6-1,0 0-2,-3-3 0,3 3 0,0 0-5,0 0 0,0 0-1,-1-6-3,1 6 1,0 0-5,0 0-3,0 0-4,0 0-4,0 0-6,0-6-3,0 6-1,0 0-6,0 0-1,0 0-3,0 0 1,0 0-3,0 0-1,0 0-2,0 0-1,0 0-1,0 0-2,0 0-2,0 0-1,0 0 0,0 0-1,0 0 1,4-6-4,-4 6 0,0 0 0,10-2 0,-10 2 0,6-1 1,-6 1-2,10-3 1,-3 2-1,-7 1-3,13 0 1,-13 0-2,16 0-3,-9 1 2,-1 2-4,0 0 1,-2 1-3,3 2 1,-2-1 2,-3 3 2,0 2 1,0-1-1,0-1 2,-2 3-7,2-1-2,-2-1-4,4 1 1,-2 1 1,2-1 1,-1 0 1,6-1 4,-3 0-2,0 1 1,-2-1 1,4 1 2,-3-2 1,-1-1-1,-2 3 5,0-3 5,0 1 4,-4 2-1,0-3 3,-2 1-2,-3 1 0,1-3-2,0 1-5,-2-1-23,1-2-28,0 0-52,-1 0-47,4-2-51,-2-1-59,6-1-411,0 0-167</inkml:trace>
  <inkml:trace contextRef="#ctx0" brushRef="#br0" timeOffset="27729.1248">23837 6658 1805,'1'-10'9,"2"4"27,1-1 15,-4 1 8,0 1 2,2-1-7,-2 6-11,2-8-4,-2 4-7,0 4-5,0 0-5,0 0-3,0 0-1,0 0-5,0 0 1,0 0-1,-12 18-3,8-9-1,-2 6 1,0 2 4,-5 4-2,3 2 11,-5 6 0,-2 1 0,3-1 0,-3 1-2,0-1-1,0-1-3,0 1 0,0-2-2,2-6-1,3 0 1,-3-3-1,5-2-3,0-1 1,1-1-3,0-3-17,1 0-20,0-1-23,2-2-24,2-1-51,0-2-30,2 1-36,0-3-83,0-3-309,4 3-84</inkml:trace>
  <inkml:trace contextRef="#ctx0" brushRef="#br0" timeOffset="28041.81">23889 6906 1628,'4'-9'33,"2"2"22,-2 1 17,-1 1 13,-1-1 4,2 2-7,-2 0-13,-2 4-8,2-5-9,-2 5-8,0 0-4,0 0-5,0 0-2,0 0-2,-6 15-6,4-8 0,-3 1-4,3-1-2,0 2-2,0-2-2,-2 1 0,2-1-2,0-1-2,2 2 2,0-3-2,-2 3 1,2-2 1,0-1 1,4 1 2,-2 0 1,2 0 1,2-1-3,5-1 1,-1 2-1,6-2-3,-2 1 0,4-1-2,-4 0-6,1-2-15,0 0-22,2-1-29,-5 2-27,-2-3-22,2 1-47,0-2-33,-4 1-60,-3-3-383,2 2-130</inkml:trace>
  <inkml:trace contextRef="#ctx0" brushRef="#br0" timeOffset="28281.5925">24079 6940 1667,'-6'-4'-8,"6"4"26,-4-6 26,2 3 14,2 3 4,-4-5-3,4 5-6,-4-4-7,4 4-8,0 0-8,0 0-4,0 0-3,0 0-1,0 0-1,-4 14-3,0-6 1,4-1-3,-2 5 1,0-1-3,2 3 1,0-1 0,0 2 0,-2-2-1,2 1 1,-2-1-3,0-1-5,2-1-22,-2 0-30,0-1-38,2 0-29,-2-3-36,2 1-44,-2-2-83,4-1-224,0-3-4</inkml:trace>
  <inkml:trace contextRef="#ctx0" brushRef="#br0" timeOffset="28484.4517">24275 7052 1426,'4'-6'59,"-2"2"20,0-1 16,0 1 10,-2 4-2,4-8-8,-2 4-11,-2 4-8,6-5-11,-6 5-6,2-4-9,-2 4-25,0 0-25,4-6-36,-4 6-27,0 0-39,4-2-32,-4 2-51,0 0-96,4-1-236,-4 1-22</inkml:trace>
  <inkml:trace contextRef="#ctx0" brushRef="#br0" timeOffset="28964.1588">24518 6831 1479,'0'-7'40,"3"1"18,-1 0 5,0 2 4,-2-1-4,0 5-7,4-6-11,-4 6-7,2-6-4,-2 6-6,0 0-3,0 0-2,0 0-2,0 0 0,-2 21-4,0-9 0,-2 3 5,2 0-6,-1 0-4,-4 2 1,5 3-1,-4-2 1,2 3 0,0-2-2,0 1 1,-1-1-2,1-1 2,2 0-3,0-3-1,2 0 1,0-2 1,0-1-1,4 0 1,0-3 0,3-2 1,1-1 2,2 0-1,0-2 3,2 0 2,-2-3 3,4-1 7,-4 0 10,0 0 2,-1 0 5,1-1 4,-1-1-1,-3-2-3,3 2-4,-3-2 1,-2-2-5,0 1 0,0 1-5,-1-4-5,-3 3-1,3-1-4,-3 6-3,-6-11-1,2 7-8,0 0 1,0 0-2,-2 0-2,-3 2-1,9 2-1,-15-2 0,15 2-1,-17 4 0,7-2-14,0 0-26,0 2-37,2 0-41,0 1-46,2 1-46,-3-2-74,4 0-111,3 2-202,0-3-93</inkml:trace>
  <inkml:trace contextRef="#ctx0" brushRef="#br0" timeOffset="29473.3519">24967 7037 1609,'2'-10'-10,"2"3"19,-2-3 24,2 3 21,-4-1 13,1 0 2,-1 0 0,3 1-4,-3-2-4,-3 3-4,3-2-2,-1 1-3,-3 1-6,0 0-5,0 0-3,0 0-5,-2 3-4,-1-1-3,1 2-5,-2 0-2,8 2-2,-19 4-1,10-2-2,1 3-3,-4-1 0,4 4-1,-2-2-1,4 1 0,-4 1 1,4-2-2,0 1-2,2-1 2,0 2-2,0-2 1,1-1 2,1 1-2,0-2 2,4 1 0,-2-5 0,7 6 1,-1-6-3,-6 0 0,16 0 0,-16 0-3,18-4 3,-8 1-1,-1-1 0,0 0 0,1 0-2,-3 0 1,1 1 5,-2-2 6,1 2 3,-1 1 1,0 0-2,-1-2-5,-5 4-2,10-4-4,-10 4-3,0 0-3,8 0 1,-8 0 2,6 6-1,-6 0-1,1 2 1,-1-3 1,0 5-1,0-1 1,-1 1 0,-3 3 1,2-2 1,0 1 1,0 3-14,-2-3-21,2-1-24,-2 0-29,2 1-31,-2-3-28,1 1-37,-1-2-53,4-1-124,-4 1-218,2-2-74</inkml:trace>
  <inkml:trace contextRef="#ctx0" brushRef="#br0" timeOffset="30473.9073">22350 7521 1506,'0'0'-8,"-10"1"31,10-1 4,0 0 10,-6 2 2,6-2-2,0 0-3,0 0-2,0 0-1,0 0-8,0 0-3,0 0 2,20 3-9,-9-3 3,2 0-2,6 1-1,-1-1 2,2 2-4,4 0 1,2 0 0,2 0 0,2 0 0,1 0-6,1 1 1,0 0 2,3-2-3,-7-1 1,4 0-3,-2 2-12,-5-2-13,5 2-18,-4-2-25,-3 0-17,1 0-23,-4 0-23,2-2-48,-8 2-292,2-3 25</inkml:trace>
  <inkml:trace contextRef="#ctx0" brushRef="#br0" timeOffset="30956.2393">22496 7458 1278,'0'-6'14,"0"6"22,0 0 6,2-6 8,-2 6 1,0 0-3,0 0-5,0 0-13,0 0-5,0 0-2,0 0-2,0 0-2,0 0 2,-19 14-2,11-7-4,0 5 1,-3-3-2,4 3 4,-3-3-10,2 1 4,-1 1-2,0-1-3,3-3 1,0 1 0,-1-2 2,3 0 2,-2-1 7,2 1 0,-1-2 17,1-1-3,2 1 1,-2 0-3,4-4-6,-5 8 1,3-3-1,2-5-3,4 10-1,0-4 0,1-1-2,1 3-2,3-3-3,1 5 1,-1-2-2,3 1-1,-1 1-1,2 1 0,-1-1-15,2-1-34,0 1-43,-1 1-40,4-3-40,-2-1-95,1 1-296,6-2-53</inkml:trace>
  <inkml:trace contextRef="#ctx0" brushRef="#br0" timeOffset="31620.3303">23486 7561 1471,'-6'-3'29,"2"0"33,-1-1 18,5 4 21,-7-5 12,5 1 0,2 4-1,-4-6-10,2 2-8,2 4-11,0 0-11,-2-5-9,2 5-6,4-6-9,-4 6-7,0 0-5,18-2-2,-18 2-8,12 3-6,-6-1 2,2 2-9,-2 2-2,0 0 0,0 1-1,-4 1 2,-2 1-3,0 3 0,-4 0 2,0-1-3,0 2 2,-1-3-2,-1 1 1,3-4 1,-1 3-4,0-2-1,0-1 3,2-1 0,-2 2 1,2-2-1,0-1 2,-1-1 1,3 2 4,-3-3 1,3-3-2,0 0 1,6 6-4,-6-6 0,10 2-1,-2-2-3,-8 0 0,20 0-2,-10 0-18,3 0-31,-1 0-30,1-2-36,0 2-44,-1-2-38,2 1-36,-4-2-101,2 0-332,2 1-156</inkml:trace>
  <inkml:trace contextRef="#ctx0" brushRef="#br0" timeOffset="31977.3474">23929 7498 1667,'1'-6'-39,"2"-1"38,-3 3 29,0 4 14,3-10 15,-3 4-1,2 2-4,-2 4-8,0-5-6,0 5-7,0 0 1,0 0-3,0 0-4,0 0-4,0 0 0,-22 13-2,14-3 2,-1 1-3,-1 8 8,-3 4 3,-2 2-4,1 3 1,-6 3-5,3-1 1,-4 6 3,0 3-6,0-2-1,0 0-1,-1-1-2,1 0-1,2-1 0,0-7-3,4 1 1,-2-5 1,5-3-4,-2 0 1,4-3 0,0-3-6,1-2-10,3 1-19,-3-5-14,3 1-29,1-3-32,1 1-30,4-5-15,-2 0-28,2-3-58,0 0-308,0 0-42</inkml:trace>
  <inkml:trace contextRef="#ctx0" brushRef="#br0" timeOffset="32492.4476">23954 7854 1443,'0'0'7,"0"-8"20,-2 5 11,2 3 11,0 0-21,-4-6-6,4 6 1,0 0-5,0 0 0,0 0 0,-15 13 0,9-7 1,1 2 4,1-1 4,2 3 1,-2-1 1,0 1 5,-1-1 1,3 1 5,-2-1-6,2 1 2,0-2 3,-2 1 4,2-1 5,2-3 2,0 3-2,2-2 2,0 0-6,2-3-6,0 3-3,5-2-3,-3-1-2,4 1-4,2-2-4,-2 2-23,2-2-28,0 0-34,-2 0-26,2 0-37,-1-2-26,0 2-30,-3-2-80,3-2-288,-3 2-51</inkml:trace>
  <inkml:trace contextRef="#ctx0" brushRef="#br0" timeOffset="32723.6611">24041 7928 1392,'-4'-3'-28,"0"-1"28,0 0 3,4 4 7,-5-6-2,5 6-2,0 0 3,0 0 8,0 0 11,0 0 0,-10 10 10,8-4 4,2 1-3,-3 1-1,1 1-7,2 1 0,-2-1 0,0 4-7,2-1 3,-2-1-4,-2 3-1,1-3-4,1 1-11,0-3-35,2 3-33,-2-3-35,2 1-32,-2-3-82,2-1-240,2-1 43</inkml:trace>
  <inkml:trace contextRef="#ctx0" brushRef="#br0" timeOffset="32935.0248">24238 8043 1232,'4'-8'44,"-1"2"22,-1 1 12,0-1 11,4 0 5,-6 0-5,2 3-10,0-1-9,-2 4-7,2-8-6,-2 8-14,5-6-17,-5 6-23,2-3-32,-2 3-42,4-4-35,-4 4-40,0 0-83,0-4-265,0 4 0</inkml:trace>
  <inkml:trace contextRef="#ctx0" brushRef="#br0" timeOffset="33395.8856">24432 7852 1355,'2'-7'9,"-2"1"17,2-2 10,-2 2 16,0 1-1,2-1-2,-2 6-8,2-8-5,-2 8-6,0-5-2,0 5 0,0 0 3,0 0 1,0 0 1,0 0 13,-6 19 7,4-10-1,-4 2-4,2 3-3,0 2-3,0 0-3,0 4-4,-2 1-3,2 1-3,-4 1-1,5-4-4,0 0 0,-3 0-3,4 1-1,0-5-1,2 0-1,0-2-1,2 1 2,2-5 0,0 2 1,1-3-1,2 0 2,-1-3 2,2-1 2,0 0 2,4 0 7,-6-2 0,0-2 7,-6 0 1,12-2 7,-12 2 0,13-4-3,-6 2-1,-7 2-10,8-6 1,-6 2-4,-2 4-4,2-7-4,-2 7 1,-4-8-6,0 5-4,2-1-1,2 4-3,-9-4-1,3 2 0,6 2-1,-11-4 0,11 4-5,-12 0-8,12 0-18,-14 2-22,14-2-25,-10 2-34,10-2-35,-8 4-34,6-2-37,0-1-48,2-1-83,-4 4-295,4-4-131</inkml:trace>
  <inkml:trace contextRef="#ctx0" brushRef="#br0" timeOffset="34075.1015">24804 7999 1648,'2'-4'-32,"-2"4"42,3-10 13,-1 7 27,-2-3 17,0-2 15,2 3 7,-2 5-1,-4-12-5,1 7-9,-1-1-6,0 0-3,-3 0-6,-1 0-7,0 3-6,-5-1-6,2 4-4,1-2-3,-3 4-6,0 0 1,0 3-6,1 0-1,1 0 0,0-1-3,3 2-2,0-1-1,4 1-1,0-2 0,1 2 2,0-1-2,3-5-2,6 8-2,-2-4 1,2-1-2,0-1-1,2-2-1,3 3 0,-11-3-1,19-3-1,-8 3-2,-1-2 3,-1 2-1,-9 0 1,15 0-4,-15 0-2,10 0-2,-10 0 0,14 5-1,-10-2 3,2 1 0,-2 4 2,0-1 1,-2 3 1,2-1-3,-1 2 2,-3 1 2,1 1 1,2 1 0,-1 1-2,-2-2-17,-2 1-39,2-1-41,-3 2-53,3-1-56,-4-1-85,2-1-129,-2-3-170,2 1-86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50.50073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2-08-02T11:17:31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12421 10864 993,'0'0'159,"0"0"-29,-7-2-34,7 2-7,0 0-10,0 0-9,0 0-4,0 0-11,-6-4 0,6 4-3,0 0 0,0 0-2,0 0-2,0 0-6,0 0-1,0 0-6,0 0-2,0 0-4,0 0-2,0 0-4,0 0 0,11-5-6,-11 5 3,0 0-3,15 1 1,-15-1-1,15 2 0,-9 0 0,2 0 7,4 2 3,-2 0 5,0 0 4,2 1-3,0 3-3,2 0-3,-1 1-2,0 3-4,2 1-1,-1 0 0,2 4-1,-4 1-3,-2 3 1,-1 1-17,0 1 1,-3 4-1,-4 5 1,0 4 4,-2 6-3,-2 0 2,0 2 2,-6 6-2,-1-1 1,-2 0-1,1 3 2,-3-1-2,-4 16-2,0-10 4,0-9-1,2 1 0,-1-1 0,-8 15 1,-4-2-1,1-4 1,3-10-1,2-2 1,-10 8 0,4-8-2,5-6 3,-3 0-2,1-2 0,2 1 1,-1-2 0,-1-2 1,3 0-1,4-5-2,0-2 3,0-2-1,5-4-2,-2-2 2,4-2 0,-1-2-1,3-1 0,-2-3 0,3 0 2,0-1 3,2 0 6,-1-3 6,0-1 5,1-1 0,0-1 0,-1 0 0,3-2-4,4-2-2,0 0-5,-15-6 1,15 6-2,-6-11-6,4 3 1,-1-1-3,3-1 1,0-1-3,0-3 4,0 1-4,0 0 1,3-2-4,-3-1-1,2-1 0,0 2 1,0 0 0,0-1-3,1 1 3,1 2 0,-2-1-2,0 3 0,0 0 5,0 1-5,2 0 1,-1 1 3,-3 2 1,2-1-1,-2 2-1,4 0-2,-4 1 1,0-1-1,0 6-3,0-8 0,0 8-1,0 0 3,0 0-3,0 0 2,0 0 2,0 0-1,0 0 5,-12 23-4,11-13-1,-3 3 2,-2 2-1,1 3 5,1-2-6,0 2 2,-3 1 5,3 1-2,0 0 0,0-1 4,-2 0-1,2-2 4,2 0 1,-3-3 6,2-2 2,1 0 7,0 0 7,0-3 9,0-1 3,0-1 0,0-1 2,2 0 15,-2 1-4,4-3 0,-2 2-8,4-2-5,2-3-7,4 2 1,-2-1-7,2-2-4,3 0-3,0-2-4,1 2-3,1 0 0,0-3-3,2 2-10,0-1-13,0 0-29,0 0-23,-2 0-31,0 0-36,-1-2-49,-1 4-58,0-1-52,-3-3-73,3-2-132,2 2 25,0 0-164,-3-3-126</inkml:trace>
  <inkml:trace contextRef="#ctx0" brushRef="#br0" timeOffset="981.5864">10532 13344 1674,'-4'-5'2,"-2"-1"23,2 2 21,0 0 10,0 0 5,-2 2-2,6 2-3,-12-1 3,4 1-5,8 0 0,-17 5-5,9 3 0,-3 0 0,2 3 2,-1 3-1,0 1-4,0 4-2,0-1-3,2 6-2,2 0-4,-1-1-2,3 2-2,1 2 0,1-7-5,4 1 3,1 4-4,4-2 2,-1-2 1,0-4 2,4-1 0,4-3 0,-2-2 2,2-3 0,6-3-2,-3-1 0,2 0-5,0-4 4,2-4 3,-2-1-2,2-3 1,1-1 2,-4-5 4,2 1 8,-4-3-2,2-1 5,-6-2 11,1 0-6,-5-2 11,3 0-22,-4-1 4,-1 1 4,-4 0 4,0 1 0,-2 4-1,-2-4-4,-2 3-6,0 0 0,-3 2-12,1 2-4,-1-1-7,-1 3 3,-3 0-5,1 2-9,-3 4-1,-2-1 0,3 4-5,-4 2 1,0 2-2,-1 4-4,-1 2-16,0 1-11,-2 3-25,4 1-27,1 0-24,0 3-28,2-3-28,3 2-27,3-2-35,3 3-26,-1-5-42,8 0-118,-1-1-52,5-1-136,3 1-97</inkml:trace>
  <inkml:trace contextRef="#ctx0" brushRef="#br0" timeOffset="1559.3678">10937 13376 1581,'3'-9'24,"-1"0"34,0 1 24,0 1 19,-2-2 16,2 4 5,-2-3-4,0 5-10,2-3-13,-2 6-12,0-8-10,0 8-10,0 0-7,0 0-7,0 0-1,0 0-3,0 23-6,0-11-6,0 1-1,0 2-3,-2 4-7,2-2 3,2 2-1,-2 0-1,2 1 4,0-2-7,0 0-2,3-3-3,0 0 2,-1 1 0,0-5-1,0 0-3,0-3 4,2-1 4,0-1 0,4-2 1,-2-2 1,0-2 0,2-2 2,-1-2-2,0-2-5,0-1-2,1-2 0,-4-3-2,0-1 1,1-3 0,0 1-5,-1 0 7,-2-2 5,-2 2 4,2-3 9,0 3 1,0 0-17,-1 2 8,-2-1 6,2 3 2,-1 0 5,1 1-4,-3 0 0,2 3-7,0-1-4,-2 2-10,2 1-6,-2-1 1,0 6 3,0 0-10,0 0-3,0 0 3,0 0 1,6 19-2,-6-10 5,0 3-3,2 1 1,-2 2-2,2 1-1,2 1 5,-2 0-1,0-2-1,1 2-2,1-3 3,0 1-9,0-2-16,1-3-19,-1 1-19,2-2-29,-1-3-36,1 0-55,0-2-61,2-2-51,-1 0-100,0-4-108,1-2 51,4-1-110,2-4-58</inkml:trace>
  <inkml:trace contextRef="#ctx0" brushRef="#br0" timeOffset="1908.131">11434 13129 1472,'-5'-10'41,"1"1"35,-1 2 25,3 1 15,-2 0 13,2 2-1,2 4 0,-2-8-6,2 8-12,-2-3-11,2 3-11,0 0-10,-2-6-10,2 6-10,0 0-4,0 0-7,0 0-5,0 0-3,-2 21-2,2-9-2,0 3-2,0 1 2,2 5-1,0 3 4,-2 0-1,2 3-3,-2-2-1,4 2 3,-2-3 11,0-1 3,0-2-5,1 0 2,-1-2-9,1 0-1,-2-2-6,4-2 3,-3 1-10,0-5 4,0 0 0,2-1-6,0-2-3,2-3-22,0 1-31,4-4-35,-2-2-38,-8 0-44,14-2-47,-5-2-38,0-2-46,-3-1-98,-3 1-98,5-3-155,-4 1-130</inkml:trace>
  <inkml:trace contextRef="#ctx0" brushRef="#br0" timeOffset="2121.7651">11383 13367 1831,'-9'-2'74,"0"1"25,1 1 15,8 0 13,-12-3 4,12 3-1,-11-2-7,11 2-9,-3-1-13,3 1-12,-2-6-9,2 6-27,12-9-8,-4 0-1,4 4-6,1-3 2,0 3-11,4-3-21,-3 0-41,4 1-59,-2 1-72,4 1-60,-4-1-97,2 2-157,1 0-188,-3 2-162</inkml:trace>
  <inkml:trace contextRef="#ctx0" brushRef="#br0" timeOffset="2721.135">11868 13339 1810,'8'-8'8,"-8"8"24,0-6 18,0 6 16,0-6 9,0 6 12,0-9 5,-2 3 2,2 6-7,-2-9 4,2 3-6,-2 0-3,0 1-5,-2 1-10,1-2-7,-1 2-6,4 4-4,-10-6-7,3 5-12,1-1 1,6 2-4,-17 0-3,9 3 0,-5 1-10,4 2 1,-3 2-1,-1 1-2,2 3-2,-2 1 3,3 0-5,0 4 2,1-2-1,0 1 1,1-1-2,4 0-3,-2 0 0,4-1 1,-1-3-3,3 1 2,3-3 0,-1 1 1,0-3-1,4-1 5,0 0-3,2-2-1,4-4-1,-2 2 1,0-4 2,1-2-11,2-2 6,0-2 1,-3-1 0,2-2-2,0-3-4,-2-3-4,-2-2 0,1-2-2,-3-4-1,1 3 1,-3-3-1,-2-2 0,0 2 3,0 3-1,-2 1 3,0-1 1,0 1 10,-2 3 3,2-1 9,-2 1 10,0 3 0,0 0 10,2 2 7,0 1-17,-2 1 3,2 1-3,0 1-5,0 1-4,0 1-4,0-1-2,-2 4-9,2-2-4,0 6-1,2-6-1,-2 6 4,0 0-5,0 0-2,4 19 6,0-5-1,-1 3 2,3 4 1,-2 4 3,0 1 4,2 1-3,-1 3 1,2-1-15,-1 0-30,0-2-36,-2-3-43,2 1-46,3-2-57,0-2-36,-3-6-56,0-2-98,0-1-46,3-3-134,-3-1-88</inkml:trace>
  <inkml:trace contextRef="#ctx0" brushRef="#br0" timeOffset="3121.6709">12090 13333 1586,'7'-8'-32,"-1"2"16,3-1 16,-1-2 4,2 1 9,-1-2 8,2 3 0,1-3 4,-1 0 0,2 1 2,-3 0 5,1-1 13,-1 1 7,2-1 7,-4 4 10,-2-2 5,0-1 2,0 1 3,1 1-2,-4-3-4,-1 2-6,0 1-6,-2-1-5,-2 1-5,-3-1-7,1 1-2,-1 1-3,-1 0-6,0 0-2,-2 3-2,-1-3-3,0 4-3,-1 0-3,-1 0-3,11 2-2,-21 4-5,10 0 1,1 1-1,-3 3-1,2 2 0,1 1-1,-4 4 3,5 2-1,-2 0 0,2 3 1,3 0 1,0 1 2,0-1-2,2-3 1,1 2-2,1-2 4,2 0-2,2-1-1,1-1 2,1-2 1,2-2 2,2 1-4,1-3 1,1-1-7,3 0-32,-2-5-45,1-1-42,4-2-69,-2 0-56,1-3-69,2-2-102,-2-2-207,4-1-112</inkml:trace>
  <inkml:trace contextRef="#ctx0" brushRef="#br0" timeOffset="3696.8565">12542 13203 1654,'4'-11'12,"0"1"35,-2-1 31,1 1 18,-1 1 20,-2-1 9,0-1-5,-2 1 7,2-1-5,-3 1-8,-1 1-8,0 0-4,-1-1-31,-1 2-7,0 2-7,-2-1-5,-1 3-8,0 2-4,-1 0-6,10 2-3,-24 4-6,14 4 0,-4-1-5,1 4-2,-1 5 1,2 3-2,0 2 3,-2 0-3,4 2-3,2-2-2,0 0 2,3-4-2,0 0-1,3-2 0,2-1 2,2-3 3,3 0-2,1-3-3,3-2 2,1-2-1,1-4-1,2 0-3,1-4 4,-1-2-3,2 1-1,-2-5-2,-1 0 0,0-1 0,0 1-3,-4-1 7,0 1-6,4 1 3,-6 1 0,0 3-1,0-3-3,0 2-4,-1 2-5,-1-1-1,0 3 1,3 0 0,-7 2-1,6 8 4,-2-3 0,3 6 5,-3 3-2,2 3-2,-2 6 2,3 0 4,-2 3 3,-1 3-2,-2 2-2,0-3 3,0 2 3,-2-1-3,-2 0-4,0-1 6,-2-1-2,-1 0 9,0-3 8,-1-3 32,-2 0 14,0-6 12,-1 1 8,1-3 8,-1-2 7,-2-1-1,1-2 3,2-2 0,-3-3-4,0-1-5,1-2-7,0-2-7,-2 0-11,2-2-5,0-1-7,3-3-9,-4 0-9,5-1-15,-3-3-23,5-3-37,0 2-41,4-2-52,4-3-60,-2 0-57,9-3-80,-3-2-81,5 0-153,4-4-6,2 2 61,0 3-240,3-1-233</inkml:trace>
  <inkml:trace contextRef="#ctx0" brushRef="#br0" timeOffset="4091.0322">12684 13173 1948,'-5'-6'15,"3"2"34,-2-1 24,0-1 17,0 2 8,1-2 2,1 3-8,2 3-5,-4-6-10,4 6-10,0-8-7,0 8-7,6-4-8,1 2-3,-7 2-1,0 0-7,23 6-6,-14 0-4,3 2 0,2 3-3,-4 2-1,0 4-1,1 0-1,0 2-5,-1-1 4,-4-1-4,1-2 1,-1 1 1,-2-1-4,-2-4 7,1 2 14,-1-3 14,3-1 15,-4 1 21,-1-1 24,3-1 26,-3-2 17,0 0 4,2-3-2,-2-3 1,0 0-2,0 0-2,-6 4 5,6-4-13,0 0-16,-7-15-11,4 5-12,1 1-10,0-6-9,0-1-12,4-1-11,0-4-21,0 2-25,5-4-25,2 1-40,-1-1-32,2 2-58,4 0-52,-2 0-55,2 4-59,6 1-49,-3 5-69,-3 1-152,2 4 18,-4 5-328,0 1-370</inkml:trace>
  <inkml:trace contextRef="#ctx0" brushRef="#br0" timeOffset="4473.6545">13102 13150 2378,'2'4'-31,"-2"-4"24,0 0 19,8 4 10,-8-4 11,8 0 8,-8 0 5,13-3 6,-7 0 2,3 1 7,0-2 4,1 0 6,2-1-2,0-3 0,-2 2 3,2 1 1,-3-3 0,2 2 4,-3 0-19,-2-1-2,1-1 0,-1 3-8,0-1-3,-3 0-4,-1-2-4,0 3-6,-4-1-1,0 0-5,-3 1-2,1 1-3,-2-2-3,-1 4-5,-1-1-1,-2 0 1,1 1-4,-2 1 1,1 1-4,0 0-4,-4 1 5,4 1-7,-1 1 5,1 0-1,-3 5-3,2 0-2,-1 1 1,1 3 5,0 0 0,1 6 1,2-3 0,-1 6 2,2-4 0,3 2 1,0 0 4,4 0-1,-2 1 3,2-4-5,4 2 3,0-3 1,5-2 3,2 1-22,1-3-38,1-3-50,2-3-59,2 1-67,2-4-60,-4 0-87,-1-4-133,2 0 21,-2-2-123,1 0-100</inkml:trace>
  <inkml:trace contextRef="#ctx0" brushRef="#br0" timeOffset="4853.0752">13370 13240 1659,'5'-4'21,"-1"-2"16,0 2 2,0-1 11,3-1 9,2 0 7,-1 0 6,0-1 4,4-1 0,0 0-2,0 1 1,3-3-4,0 1 2,2-1-1,-1-1 4,0 1 4,-4 1 3,4-1 5,-4-1 2,-2 1-19,1 3 1,-2-3-1,-3 1-8,-3 1-5,0 0-10,-3-1-7,-3 1 0,2 0-8,-5 3-4,-1-1-3,1 1-2,-3 1-5,1 0 8,-2 2-13,1 0-3,-4 2 0,3 0-3,-1 2-2,-2 0-2,3 3 2,-1 1-2,-2 2-3,3-1 5,-3 5-3,3-1 1,-2 5-1,2 0 0,0 4 3,2-1-2,1 0 1,0 2 2,3-4 0,0 2 1,0-2-2,4 0 2,-2-2 1,4 1 6,2-1-5,2-1 0,3-3 9,2-1-17,-1-3-27,4 1-37,2-5-56,0 1-69,2-2-64,1-4-82,2 0-134,4-3-17,5-1-140,4-2-121</inkml:trace>
  <inkml:trace contextRef="#ctx0" brushRef="#br0" timeOffset="5640.4257">14299 13026 1766,'4'-11'61,"-2"-1"20,-2 3 20,0-1 15,0 2 9,0 1-16,-2-1-4,0 1-3,0-1-5,-3 1-9,1-1-2,-2 0-7,0 3-3,-1-3-5,0 2 16,-1 2-12,0-2-9,0 3-7,-4-1-4,2 2-11,0 0-1,-1 2-1,0 2-11,1 0-1,-1 0-6,1 3-4,-3 1 4,2 2-4,1 3-2,-1 1-2,0-1-2,1 5-3,4-1 6,-3 2-7,3 0 3,1 4-6,1-2-3,0 0 10,2 0 3,0 0-9,2-2 11,2 1-6,0-2-6,0 0 2,0-3-2,2 0 7,1 1 1,-1-4-6,-1-1 7,5-2 3,-2-1 12,2 0 11,-2-2 8,4 0 9,-2-3 4,0-1 1,-8 0 1,17-3 2,-10 1 4,-1-4-3,2-1-6,-1-1-5,-1-3-6,2-1-5,-1-1-5,2-3-1,-5-1-6,4-4-2,0 0-3,-3 0-4,6-1-3,-5-1-1,2 0-4,-2 2 3,3-2-4,-2 6-2,-1 0-4,0 0-2,0 1 0,1 1-3,1 3-3,1 1-2,2 1-2,-1 5-1,2-1-2,2 2-1,-2 4-1,1 3 0,0 0-2,-2 3 2,3 3 2,-4 5-1,4 1 4,-6 6 2,-2 2 0,-2 1-3,0 3 4,-1 0 3,-2-2-1,-1-2 2,3-1 0,-1-1-1,1-2 2,-1 0 0,0-3 1,2-1 3,0-2 3,0-3 6,2-2 4,-1-3 4,1-1 4,3-2 4,-3-2 1,-6 0-3,11-4-4,-9-2-4,0 0-3,-2-1-3,-2-2-4,0 1-2,-3-2-1,-1 3-1,2-3-3,-3 3 0,3-1-1,-2 0-1,1 3-3,1-3 3,2 2-2,0 1 0,0-1-3,2 0-4,2-2 3,2 1-6,2 1 3,5-3 0,2 1-2,0 1-18,-1-1-23,1 0-25,0 0-30,2 3-35,-2-1-49,-1-2-53,1 3-66,-3-3-63,-1 3-148,0 1-88,-5-2 85,0 2-289,-4 4-294</inkml:trace>
  <inkml:trace contextRef="#ctx0" brushRef="#br0" timeOffset="7111.9332">11206 14262 419,'0'-5'116,"0"5"-32,0 0-2,0-6-8,0 6-10,0 0-2,0 0-3,0-6 9,0 6-13,0 0-1,0 0 7,0 0-4,0-5-3,0 5 1,0 0-5,0 0-4,0 0-4,0 0-1,0 0-7,2-6-2,-2 6-7,0 0-2,0 0-3,0 0-2,0 0-1,0 0-1,0 0-3,0 0 8,0 0 10,0 0 5,0 0 11,0 0 6,0 0 2,0 0 2,0 0 1,0 0 1,0 0-1,0 0-1,0 0-2,0 0-2,0 0-5,0 0-3,0 0-3,2-4-5,-2 4-3,0 0-3,0 0-3,0 0-3,0 0-5,0 0-1,0 0-1,0 0-4,0 0 0,0 0-1,0 0-2,0 0 2,0 0-4,0 0 2,0 0 0,0 0-4,0 0 2,0 0-1,0 0 0,0 0-1,0 0-2,0 0 1,0 0-3,0 0 1,0 0-3,0 0 2,0 0-2,0 0 1,0 0 2,0 0-2,0 0 0,0 0-3,0 0 1,0 0 2,0 0-2,0 0 1,0 0-1,0 0 2,0 0 0,0 0-1,8 17 0,-6-11 1,0 2-2,2 1 2,0 3-2,0 1 4,2 4-2,1-2 0,2 4 3,-1 2 1,0 2 0,3 0 0,-3 0 1,1-2-1,0-1 0,-3-2 1,0-3-2,0 0 2,0-1-3,2-1 15,-4-3 24,-2-1 25,2 0 11,0-5 12,0 0-24,0-2 4,-4-2 12,0 0-4,9-10 4,-7 1 2,0 0-10,-2-5-4,2-1-7,-2-4-5,3 0-6,-1-6-5,-2 4-4,2-3 13,0-3-5,0 2 0,0 2-1,0 2-4,0 0-2,-1 0-5,2 2-7,0 0-3,-1 2-3,-2 2-2,2 3-4,0-3-6,0 4-17,0 1-29,0 2-31,0 1-39,0-1-43,0 2-36,6 3-47,-2 1-53,0 0-54,-6 2-147,14 4-49,-4 2 71,-2-1-163,0 5-119</inkml:trace>
  <inkml:trace contextRef="#ctx0" brushRef="#br0" timeOffset="7773.408">11607 14333 1615,'0'4'13,"2"2"31,-2-6 13,2 7 9,0-3 17,-2-4 8,7 4 9,-7-4 3,13 1-2,-13-1 6,12-1-4,-3-3 4,-3 2-8,2-4-8,4 0-5,-4 1-5,2-3-9,-2-1-9,4-1-2,-4 0-1,-2 1 0,0-3-4,1 3-6,-3-2-9,0 1-5,-2-1 0,1 1-5,-3 3-8,-3-3-13,1 1 12,-2 1-3,-2 0-2,-1 3-5,-1-1-1,0 2-4,-1 2-9,-2 0 9,1 2 0,0 2 1,-2 0-6,2 4 0,0-2 1,-1 1 0,0 5-2,0 0 0,3-1-2,0 3-6,2-1 10,-1 2-3,0 2 4,3 1-6,2 1 0,0 0 6,4 2 1,-2 0 4,4 0-5,1 0-6,-1-2 9,5 1-1,-3-2 2,2 0 0,3-3-2,-1 0-3,1-1 5,2 0 3,1-5-3,0-1 5,0-1 3,3-1 7,-2-4 4,0 0 5,2-4 6,0 1-3,1-5-12,4-2-7,-1-3 2,-1-4 5,5 0-2,-2-4 8,-1-4 1,-2-2 1,0 1 2,-4-1-3,-1 0 0,0 5 5,-6 1-4,-1 3 3,-2-3-6,1 6-6,-3 0-2,1 0 0,-1 3-9,-2 3-2,0-1-4,0 1-6,0 3-4,0 0-8,-2 3-8,0 3-5,0 0 0,0 0 3,0 0 6,0 0-2,17 11 5,-11-4-1,1 7 2,0-4 1,3 1 3,-2 2 2,0 3 2,4-1 1,-4 0 0,0 0 4,1 0-1,2 4-11,-3-4-27,0-1-17,1-1-17,-3-1-24,2-3-23,-1-1-31,-1-3-33,3 3-37,1-8-31,-2 0-55,6 0-100,-4-5-51,2 1-160,0-4-117</inkml:trace>
  <inkml:trace contextRef="#ctx0" brushRef="#br0" timeOffset="8046.2615">12467 14019 1757,'-4'-15'60,"2"1"39,-2 3 28,0-1 28,2 1-9,0 3 14,-1 0 9,0 3 17,3-3-7,-1 0-12,-1 3-11,2-1-17,0 6-17,-4-10-9,4 7-13,0 3-12,-2-4-10,2 4-7,0 0-6,0 0-7,0 0 1,0 0-1,4 25-2,-2-10-5,1 2-4,5 4-2,-2 4-2,-2 2-4,2-1 0,-1 1-4,2 0-4,-3-1-29,2 1-45,0-4-49,-4 0-59,0-1-62,0-6-70,-2 1-50,-2-2-93,0-3-84,0-1 21,0-3-246,-2-1-226</inkml:trace>
  <inkml:trace contextRef="#ctx0" brushRef="#br0" timeOffset="8421.831">12449 14289 1906,'0'-7'-39,"0"-3"30,0 0 5,2 1 20,2-1 8,0-1 3,4 1 4,1-3 3,4 2-2,-3-3 3,4 1-1,2 0-2,-1-1-2,6 1-16,0-2 4,5 0-3,-5 1-3,0 1 3,-4 0 4,0 1 17,-2 3 15,-3 1 0,-3-2 1,0 3-4,-5-3 1,0 3 0,-2 1-3,-2-2-1,0 1-2,-2 1 1,0 0-1,-4 0 4,2 1 0,-1 1 0,-2-2-2,3 2-5,4 4-4,-10-3-3,10 3 1,-11 0-3,11 0-1,-10 6 7,3-1 1,3 1 2,0 1 2,-3 5 4,3 1 0,2 2-3,-2 0 2,4 5-1,-2-3-6,2 2 1,0 2 1,2-2-6,2 2 1,-2 0-10,2-6 12,3 4 11,1-6-10,1 3-9,-1-3-17,5-3-35,-1-1-36,2-3-49,-2-4-58,1 2-66,2-6-58,-5-2-93,5 0-94,0-4 28,0-1-149,-1-3-98</inkml:trace>
  <inkml:trace contextRef="#ctx0" brushRef="#br0" timeOffset="8637.5357">12917 14030 1709,'0'-11'66,"-2"1"35,2 1 21,0 1 15,-2-2 7,4 3 1,-2-1 2,2 2 3,-2 1-14,4-1-14,0 2 0,3 2-7,2 1-6,-9 1-6,22 5-10,-8 1-6,2 1-10,1 5-4,1 1-3,0 2-11,2 3-3,-6-1-4,3 2 4,-2 0-26,0-2-9,0 2-28,-3-4-32,-1-3-24,-1-1-48,1-3-52,-2-5-65,-1 2-55,0-5-117,-1 0-120,2-5 63,-1 0-166,-2-1-121</inkml:trace>
  <inkml:trace contextRef="#ctx0" brushRef="#br0" timeOffset="8829.1549">13298 13988 1694,'-2'-9'76,"0"-1"43,0 2 19,0 1 12,0-1 2,2 2-11,-4-1-20,2 3-5,2 4-16,-9-2 0,9 2 0,-15 13-4,4-1-7,1 1-13,-3 4-6,-2 5-3,-1 4-1,-2 1-10,2-1-6,1 1-13,0-2-25,0-2-34,0 2-34,0-4-47,1 0-63,-2-3-64,0 0-93,-1-2-154,2 0 17,0-2-149,1-2-107</inkml:trace>
  <inkml:trace contextRef="#ctx0" brushRef="#br0" timeOffset="10601.3174">2664 14983 764,'0'0'185,"0"0"-41,0 0-21,10 0 0,-10 0-1,0 0-1,0 0-4,0 0-3,0 0 7,4-4 6,-4 4-1,2-4-2,-2 4-15,0-6 1,0 6-4,2-7-8,-4 1 0,2 2-16,0-4 2,-2 2-4,2-1-5,-2-1-13,2 3 2,-2-3-18,0 0 6,-2 3 1,2-5-12,-2 3-5,0-1-2,-1 1-7,-2 1-6,-1-2 0,0 2-11,-2 2 1,-4 1 6,-1 1-9,-1 2 0,-4 0-4,2 5-3,-2-2 3,-3 4-5,2 4 2,-2 3 3,-5 1-1,2 4-3,1 4 1,-3 9 0,6-1 0,-2 7-1,5-2 4,2 4-4,2-2 2,5-2 1,3 0-4,0 1 3,5-5 0,2-3 3,0 0-6,5-1 8,-1-1-4,5-3 2,-1 0 2,3 0 6,3-7-5,4 0-1,-2-3 2,4-3-10,-2-1 12,6-3 1,-5 1-4,2-6 2,2 1 0,-1-3-7,-1 0-29,-2-3-41,0 1-53,0-4-58,2 1-62,-1-3-80,0 0-121,0-3-66,-3 3-144,-1 1-146</inkml:trace>
  <inkml:trace contextRef="#ctx0" brushRef="#br0" timeOffset="11040.3955">2910 15502 1833,'0'-5'55,"-2"-1"28,0 1 30,2 5 20,-2-8 11,-1 4-4,3 4-12,-3-6-5,3 6-15,0-7-15,0 7-10,0 0-18,0-6-7,0 6-4,0 0-7,0 0 1,0 0-6,0 21-4,3-13-5,0 3 0,-1 2-8,-2-1 0,2 5 4,0-2-3,0 1-5,-2 0-6,2 0 3,0-3-4,-2 0-27,2-3-26,-2 1-31,0-1-32,0-2-39,2 1-75,-2-7-73,0 3-134,0-5-78,0 0-123,0 0-121</inkml:trace>
  <inkml:trace contextRef="#ctx0" brushRef="#br0" timeOffset="11371.2032">2791 15489 1761,'-4'-7'34,"0"-5"19,2 4 13,-3-1 6,5 3-1,0-1-10,3-3-5,1 3-7,0-1-5,4-2 14,4 3-5,4-3-5,1 3-1,6 1-4,2 2-3,3-2-4,-3 3-5,1 3-2,-3 0-5,4 6 0,-1-1-5,-3 5 0,-1 1-1,-2 0-1,-2 4 4,-2 1 8,-2 1 8,-4 4 5,-4-4 0,1 0 4,-5 4-3,-2-6 0,-5 4 0,-3 2-3,0-3-2,-3 0-8,-4 2 1,1-7-5,-2 2 0,2-2 1,-3-3-10,0 0-20,2-3-27,-3-3-31,2 0-38,4-4-57,-4 0-54,2-4-76,-1-3-143,2-1-49,0-2-67,3-3-48</inkml:trace>
  <inkml:trace contextRef="#ctx0" brushRef="#br0" timeOffset="11779.5262">3162 14634 1447,'2'-6'15,"0"0"25,-2 1 22,2-1 23,-2 2 6,0-2 6,0 6-4,2-5-12,-2 5-10,2-6-9,-2 6-11,0 0-5,0 0-3,0 0-5,0 0-2,7 15-3,-7-5-2,0 3-2,0 2-4,0 4-4,-3-4-2,-1 5-29,0-3-52,4 2-40,-2 0-48,0-6-60,0 1-123,0-3-228,0 0-63</inkml:trace>
  <inkml:trace contextRef="#ctx0" brushRef="#br0" timeOffset="14997.6398">3800 15082 119,'0'0'70,"0"0"-14,0 0-17,0 0-3,0 0 1,0-6-6,0 6 2,0 0-6,0 0 0,0 0 0,0 0 2,0 0 0,0 0-1,0 0 2,2-6 3,-2 6 2,0 0 1,0 0 4,0 0 0,0 0 5,2-5 3,-2 5-2,0 0 3,0 0-4,0-6 3,0 6-10,0 0 4,0 0 4,0 0-12,0 0-1,2-4 0,-2 4-7,2-6 1,-2 6 1,0 0-1,0 0 1,0-5-6,0 5 0,0 0 10,2-8-3,-2 8-1,0 0-2,0-6 5,0 6-1,2-5 9,-2 5 3,0-5-2,0 5 5,0-7-2,0 7 5,2-6 1,0 3 1,-2 3 5,0 0 2,0-10-3,0 6 3,0 4-2,0 0-3,2-7 0,-2 7-6,0 0-5,0 0-4,0-6-6,0 6-4,0 0-7,0 0-2,0 0-3,0 0-1,0 0 1,0 0-2,4 23-1,-4-14 0,0 5-1,0-1 0,-1 6 1,1-2-2,-3 2 0,1 0 0,0-2-4,0 0 1,2 4 1,-2-7-3,0 1 2,2-2 0,-2 0 1,2-5 2,-2 4 11,2-5-3,-2 3 2,2-2 1,0-1 2,-2-1-2,2-1-1,2 1 2,0-2-2,0 2 6,2-3 2,4 0-1,2 0-2,0-1-5,0 4 0,3-6 0,4 0-5,0 2 2,0 0-2,0-2-2,2 0-1,0-2 19,0 2-4,-2 0-4,2-2 0,1 2-2,-4 0-5,-1-4 0,-2 4-1,1-2-5,-1 0 2,-2 2-3,2 0 0,-1-1-8,-1-1-30,0 2-31,-3-3-38,0 3-44,3 0-39,-4 0-60,-7 0-70,10-7-106,-6 3-258,-3 2-170</inkml:trace>
  <inkml:trace contextRef="#ctx0" brushRef="#br0" timeOffset="15282.2057">4096 15135 1816,'-2'-4'-12,"0"-2"18,0 4 16,2 2 9,-2-9-1,2 9-2,-4-4-3,4 4-5,-2-3 0,2 3-2,0 0 0,0 0 5,-9 11 3,4-2 4,3 2 10,0 5-2,0-1 0,0 4-4,-2 2-1,2 0-1,0 0-4,2 4-1,-2 1-2,0-1 1,0-2-2,2-2-1,-2 0-2,0 0-1,2-6-3,-3 4-21,3-5-29,-2-1-37,0-3-57,2 1-62,-3-4-109,1-4-317,0 0-112</inkml:trace>
  <inkml:trace contextRef="#ctx0" brushRef="#br0" timeOffset="15731.737">3667 14959 1596,'0'-5'-40,"0"-1"17,1 2 19,-1 4 13,-1-9 5,1 9 3,0-4-2,0 4-4,-3-8 4,3 8-4,0 0 1,0 0 3,0 0 7,-15 10 7,11-2 7,-3-1 10,3 4 6,-2 3 0,0 3 0,2 2 2,-1 6-3,0 0-2,1 5 2,0 6-1,0 4-5,2-1-3,-2 1-7,4-1-1,0 4-2,2-4-5,0 1 2,2-1-4,2-1 0,-2-4-5,6 0 5,0-5-6,-3-3-9,7-5-27,-1 0-34,0-3-39,3-2-43,4-2-54,-4-8-89,2 1-339,1-7-112</inkml:trace>
  <inkml:trace contextRef="#ctx0" brushRef="#br0" timeOffset="16186.0245">4592 14956 1641,'-6'-8'-5,"2"4"22,1-5 23,1 5 21,0-5 10,0 1 1,0 4-6,2-4-3,2 3-7,0-1-8,0 2-2,3 0-8,4 4-3,-1-3-2,-8 3-3,18 3-3,-4 1-4,-2 6 1,0-3-1,2 9 0,2 2 1,-3 2 5,-2 5 0,0 3 2,-1 5 10,-6 1 6,-2-2-3,-2 2-2,-4 5-2,-2-2-3,-5-2-4,5-1-2,-9-3-3,3-1-4,-1-1-7,4-6-30,-2-2-29,3-3-31,0 2-36,-1-7-47,0-3-44,-1 1-73,4-4-120,-2-1-175,3-6-70</inkml:trace>
  <inkml:trace contextRef="#ctx0" brushRef="#br0" timeOffset="16488.2161">5091 15045 1577,'-2'-4'113,"2"-3"28,-3 3 13,3 4 2,-2-7 12,2 7 1,-3-6-9,3 6-21,-2-6-21,2 6-6,5-4-11,2 1-9,-1-1-11,2 4 1,2-6-17,2 4-3,2-2-11,-1 2-7,2 2-19,-2-6-48,-3 5-44,2-1-63,0 2-82,-2-2-77,0 0-139,-3 4-88,-1 2-146,-1 3-157</inkml:trace>
  <inkml:trace contextRef="#ctx0" brushRef="#br0" timeOffset="16673.7201">5175 15192 1856,'-4'8'48,"2"-6"28,-3 1 26,3 1 20,-2 0 11,4-4-6,-4 7-8,4-7-3,0 0-16,6 6-17,-6-6 7,13 0-22,-13 0 0,19-6-4,-7 6-4,2 0-13,-2-5-12,1 3-44,0-2-47,-2 0-59,3 4-71,-4-3-74,-1-3-167,0 4-66,-5 0-109,2 2-100</inkml:trace>
  <inkml:trace contextRef="#ctx0" brushRef="#br0" timeOffset="24732.9256">6068 14343 911,'0'0'134,"-3"-6"-25,3 6-3,-4-6 4,4 6-9,-4-4-8,2 0-8,2 4-13,-2-5 0,2 5-3,-2-6-4,2-2-3,0 2-5,0 6-4,2-11-3,0 6-3,2-3-6,2 0-1,0 1-2,3-3-4,4 1-2,0 1-4,-1 1-1,2-1-7,4 0 2,-1 4-3,0 3-2,2-2-2,0 3-1,2 3-4,1 2-1,-4 1 0,2 5 1,-3 1 0,-3 1 5,-1 2 8,-2 2 4,-7 2 3,-4 2 0,-4 2-1,-2 2-2,-6-2 0,2 2-2,-3-3-2,-1 1 0,1-1-2,0-4-4,1 3-1,-2-5-2,2 2 0,4-6 0,-1 0 1,2-1 6,-1-1 0,2-3 4,2 1-4,-2 1 0,3-5 2,-1 4 0,0-3-6,2-1 1,2-4-2,2 8-2,-2-8 1,11 5-4,-1-5 1,0 0-7,3 0 3,6 0 1,1 0-2,-2 0 0,6 0-1,-1 0 2,1 0-3,-2-3 1,4 3 3,-1-2-3,-1 0-2,-1 2 1,-2-2 0,-1 2-1,-3-2-2,1 2 2,-3-2-3,0 2-11,-5 0-26,4 0-39,-4 0-39,-2 0-42,-8 0-44,11 2-50,-11-2-93,0 6-152,0-6-70,-9 8-67</inkml:trace>
  <inkml:trace contextRef="#ctx0" brushRef="#br0" timeOffset="25175.9748">5799 15175 1567,'-14'0'30,"6"4"25,2-4 24,6 0 19,-15 0 13,8 0-3,7 0-5,0 0-11,0 0-9,0 0-6,0 0-6,0 0 0,24-8-1,-4 5 0,2 0 0,8-3 0,3 5-5,10-7 7,10 2-6,6 0-4,3 1-8,23-5 0,-2 3-6,-14 1-7,-7-2 2,-1 1-2,-1 1-3,-3-1-6,0 1-3,-4-2 2,-6 1-8,-3 1 0,-3 0-5,-1 1 1,-9-1-1,-3 2-2,0 0 6,-8 0-9,0 3-2,-1-4-8,-2 5-24,-2-3-26,-3 1-47,-6-2-59,1 4-73,-4-4-56,-3 4-142,0 0-67,-16-3-165,16 3-153</inkml:trace>
  <inkml:trace contextRef="#ctx0" brushRef="#br0" timeOffset="28442.3166">6273 15482 1681,'0'0'-71,"-8"0"17,8 0 15,-7-4 22,7 4 15,-7-2 14,7 2 7,0 0 10,0 0 7,0 0 12,-8-2 11,8 2 4,0 0 5,0 0 2,0 0 4,0 0 5,0 0 6,0 0 0,0 0-1,0 0-3,0 0 1,0 0-2,0 0-7,30 8-1,-18-8-1,1 0-6,2 0-4,4 0-3,-4 0-4,4 0-6,1 0-7,-2 0 2,-1 0-9,2 0-3,-2 0-3,3-4-3,-6 4-4,3 0 0,-2 0-5,-2-2 3,1 2-2,-1 0-4,-2-2-1,-1 2-1,1 0-1,-11 0-3,15 0 1,-7 0-6,-8 0 0,11 0-3,-11 0-8,4 2-10,-4-2-14,0 0-10,0 0-9,-25 8-2,15-6-3,-4-1-7,-2 1 2,-2 0 0,-2 2 7,3-4 4,-3 2 5,2 0 4,-2 1 2,4-3 8,-4 0 3,3 0 3,-2 0 3,6 3 2,-1-3 3,0 0 4,2 0 4,-1 0 6,3 0 1,1 0 4,9 0-2,-17 3-3,11-6 1,-2 6-3,2-3 5,0 4 5,2 0 4,0 2 13,0 1 3,2 3 0,0 1-4,0-1 0,2 3-1,0 0-2,0 1-2,0-1-1,2 0-1,-2 1-1,2-1 4,-2 0-5,2-1 0,0-1 0,-2-1-1,2-1 3,-2-1 10,2-1 4,-2 1 11,0-2 6,2 0 2,-2 1 6,3-5-2,-3-2-7,7 4-2,-7-4-2,12 0-5,-4 0-4,1-6-1,1 6-6,3-6-2,0 5 0,1-3-6,2 0-3,-4 2 0,3 0-3,-2 2 1,1 0 0,-1 0-4,3 2-3,-4 0 3,2 2-3,0 0 3,-4 0-2,2 1-3,0 1 0,0 1 2,-4 1-4,1 3 8,1-3-3,-3 2 0,-3 1 2,1 1 0,-5-1-1,0 3 4,-2-3 3,-2 2-2,-1 0-1,-2 1 2,1-1-5,-2-4 4,-1 3-1,1-4 1,-3 1-4,2 2-1,-1-5-24,0 2-29,-2-4-40,0 2-47,0-3-56,1 1-56,-4-4-92,2 4-149,-1-8 23,0 4-74,2 0-42</inkml:trace>
  <inkml:trace contextRef="#ctx0" brushRef="#br0" timeOffset="30171.2908">7496 14904 1065,'-15'-3'288,"0"-1"-80,-2 4-24,9-6-1,-3 4 4,2 0-6,3 1-26,-4-2 0,10 3 0,-11 0-25,4-3-8,1 1-7,6 2-12,0 0-7,-10-2-14,10 2-13,0 0-4,-7-4-4,7 4 3,0 0-21,0 0 3,0 0-5,25-2-5,-11 2 1,-2 0-8,0-2 0,8 2-4,-1 0-7,2-2-33,2 2-30,-1-1-42,-4-2-53,4 3-59,-3 0-54,-1-3-57,-4-1-128,-4 2-79,-2 0-153,0 2-164</inkml:trace>
  <inkml:trace contextRef="#ctx0" brushRef="#br0" timeOffset="30362.6766">7562 15004 1800,'-5'3'-3,"1"1"26,-1 0 17,1 1 21,4-5 9,-4 5 0,2-4-5,2-1-5,-4 8-4,4-8-8,0 0 2,10 4-7,-4-1-5,-6-3-3,18 0-1,-10 3-8,5-2-18,-3-1-40,4 2-49,2-2-50,0 0-60,-2 0-104,-2-2-315,4 1-110</inkml:trace>
  <inkml:trace contextRef="#ctx0" brushRef="#br0" timeOffset="30932.2206">8151 14758 1579,'0'-6'-15,"-2"-2"10,-1 3 10,1-1 9,0 0 2,2 6 1,-4-7-1,-1 5-3,5 2-1,-8 0-1,8 0 5,-12 5 2,8 1 9,-3 4 10,0-3 5,1 6 5,0 1-1,2-1-1,0 5-3,0 1-2,1-1 0,1 0-6,0 1-4,4 0-3,-2 2 0,5-2 0,-1-2-4,0 0-1,2 0 0,2-1-3,-2-3 4,6-2-1,-2 2 17,2-7 2,1 2 2,0-2 1,2-2 5,-3-1 4,4-3 4,-4-3 0,3-1-5,0-2-5,-3-2 1,3 2-6,-2-7-1,-2 2-1,-3 1-1,0-7 4,-1 4 0,0-5 3,-1 3 0,-4-2-3,0 2-1,-2-4-3,0 4-4,-2-1-5,0-1-5,-2 2-2,-3 0-1,0 1-5,1 2-1,-4 0 4,1 0-9,1 1 2,-3 3-5,0 1-3,1-3-1,0 4-2,-2 1-2,2 5 7,0-6-7,-1 6-4,0 0 2,1 0 0,-2 2-7,3 2-9,0-4-18,-2 2-24,3 1-30,-2 1-28,4 0-36,-1 4-27,0-4-39,3 1-29,0 1-95,0-1-137,4 1-65,0 2-47</inkml:trace>
  <inkml:trace contextRef="#ctx0" brushRef="#br0" timeOffset="31230.6988">8575 14959 1533,'0'0'120,"0"0"29,0 0 8,0-5 14,0 5 1,0 0-8,0 0-8,0-6-9,0 6-14,0 0-10,0 0-17,4-4-12,-4 4-7,0 0-11,0 0-12,0 0-3,0 0-19,0 0-25,0 0-28,4-3-28,-4 3-37,0 0-39,0 0-47,0 0-50,0 0-36,0 0-85,0 0-152,0 0-158,0 0-141</inkml:trace>
  <inkml:trace contextRef="#ctx0" brushRef="#br0" timeOffset="53845.8263">6376 14689 1573,'0'0'-119,"0"0"18,0 0 15,0 0 9,0 0 12,0 0 9,0 0 9,0 0 15,0 0 4,0 0 9,0 0 10,0 0 6,0 0 1,0 0 6,0 0 3,0 0 2,0 0 3,0 0-1,0 0-2,0 0 7,26 0-6,-26 0-1,0 0 3,6-2-2,-6 2 1,0 0 1,0 0-1,13 0 4,-13 0-2,0 0 9,0 0-5,13 0 5,-13 0 0,11-1 5,-11 1 2,8 0 2,-8 0 1,12-3 2,-12 3-5,14 0 4,-8 0 1,-6 0 2,14 0 2,-5-3 0,-9 3-1,15 0 1,-8-3-5,3 3 4,-2-1-3,-8 1-2,18-2 0,-10 2-7,-8 0 2,14 0-4,-14 0-2,14 0 0,-14 0-3,12 0-1,-4 2-3,-8-2-1,13 1 1,-8 2-4,1 0 1,0-3 1,1 3 1,-7-3 3,8 3-2,-2 1 1,-2 0 1,1-2 1,-1 3 0,-4-5 5,7 4-3,-3 0 1,-2 2 4,-2-6 3,2 7 5,0-3-1,-2-4 6,0 10-1,0-5 0,-2-1 0,0 2 6,-2-1 4,0 1 2,-1 2 0,-1-2-2,-1 1 2,-3-3 1,-1 4-3,-1-2-4,-2 1 1,-2 1-5,1-2-3,-2 1-5,1 2 2,-4-5-6,3 4-4,-2-2 0,0 0-3,2-1 0,0 1-2,0 1 3,0-3 0,0 0 1,1-2-2,-2 2-2,2 0-2,0-1 1,2 3-3,-1-6-1,2 0-1,0 2 1,3 0-4,-3 2 1,2-4-3,1 0-4,0 2-6,-2 0-24,4-2-26,-2 0-30,1 1-30,9-1-41,-15 2-40,9-2-35,6 0-77,-15 0-105,11 0-193,4 0-103</inkml:trace>
  <inkml:trace contextRef="#ctx0" brushRef="#br0" timeOffset="56353.2785">8918 14695 1538,'2'-8'-45,"0"1"39,0-1 7,2 1 16,-2-1 22,0 0 0,0 0 6,0 3 4,1-1 2,-1-2 8,0 3 3,1 3 4,-3-6 1,2 5 0,-2 3-6,2-8-3,-2 8-4,2-6-9,-2 6-3,0 0-4,0 0-5,0 0 1,0 0-7,0 0-2,0 0 0,-18 11-2,14-3-2,-2 3 2,0 1 0,-2 1 0,1 4 3,0-3-2,-1 3 2,2 4 1,0-2-2,-1 2 0,3 2 1,-3 1-2,7-2-3,-2-1 0,0 1-2,4-2 0,0 1 4,-2-1-3,7-1 21,-3 0-5,3-4 1,1 5-3,4-5-1,4 0-1,0-1-1,-1-3 5,4-7 1,-2 5-2,3-7 5,-2 4 3,2-6 5,0 0-15,0 0 24,-3-6 8,2 4-27,-2-5 2,-1 1 8,0 0 12,-2-2 8,1 1 5,-4 1 0,-1-2 1,-1 1-6,-3 1-7,0-1-3,-2-1-11,-1 2-7,-1 0-2,-4-1-5,2 7-6,-7-8-10,-1 1 2,0 3-3,-3 2 0,0-2-6,-2 4-8,-1 0-23,-1 4-29,-2-2-36,-2 2-37,-2 3-39,0 3-62,-1 1-57,0 3-81,0-3-170,3 3 3,0 2-194,0 8-214</inkml:trace>
  <inkml:trace contextRef="#ctx0" brushRef="#br0" timeOffset="60415.012">6090 14011 1804,'-2'5'-95,"2"-5"22,2 6 15,-2-6 16,0 8 23,0-8 19,0 6 15,0-6 16,0 5 13,0-5 13,3 5 20,-3-5 18,0 0 19,0 0 11,0 0 10,0 0 8,0 0 1,0 0-5,0 0-14,0 0-9,0 0-12,-5-25-2,3 13-13,2 1 15,-4-5-21,4-1 2,-4 0-10,4-4-3,-2-4-13,2 0-10,-2-1 0,-1-3-5,0 1 0,3-1-6,0 3-1,-1-3-2,1 2 4,0 2 5,0 4 1,-2 0-4,2 3-5,0-1-1,0 1-3,0 3-6,-2 2-2,2-1-5,0 3-1,0 0-3,-2 1-4,2 2-5,0-1 1,0 3-16,0-1-25,0 1-28,0 0-33,0 2-30,0-1-41,0 5-34,0-4-24,0 4-12,0 0-11,0 0-17,-6 11-67,2-7-102,-1 4-220,0-1-148</inkml:trace>
  <inkml:trace contextRef="#ctx0" brushRef="#br0" timeOffset="60847.3736">5858 13832 1697,'0'0'-37,"0"0"21,0 0 25,0 0 18,-7-2 16,7 2 15,0 0 5,0 0 6,-6-2-2,6 2-3,0 0-5,0 0-5,0 0-7,0 0-7,0 0-7,0 0-2,0 0-6,0 0-3,2 12-2,2-6 0,0 1 0,5 4-3,-1-1 2,0 3-1,2 2-2,0 2 0,0 1 1,3-1 0,-4-4 2,-1 0 4,0 1 6,3-1 9,-4-4 6,1 1 11,-1-2 16,-1-1 12,-2 1 8,2-4 1,0-2-26,4-2-4,-10 0-4,14-4-6,-6-4-5,3-1-3,0-4-4,3-4-11,1-1-5,3-1-16,0-4-23,4-2-33,-4 3-28,2-1-43,1 0-41,0 2-46,2 0-44,-3-2-102,-4 6-122,1 2-142,-1 0-114</inkml:trace>
  <inkml:trace contextRef="#ctx0" brushRef="#br0" timeOffset="62075.9587">4381 13037 759,'-9'3'196,"2"-2"-47,7-1-30,-12 2-16,2 0-6,5 0-2,5-2-6,-11 2-3,11-2 6,-11 0 6,11 0-4,-6 4-1,6-4-6,-8 0-9,8 0-4,0 0-8,-6 4-6,6-4-6,0 0-5,0 0-4,0 0-2,0 0-2,23-6-5,-6 2-1,2 0-4,4-2-2,4 1-3,3-3-2,0 0-3,-1-1-2,1 2-2,-2-1-1,-1 0-2,-1 0-4,-4 1-18,-2 1-23,0 2-27,-6-1-37,1 3-37,-2-2-32,0 2-34,-7 2-60,0 2-110,-4 0-188,-2-2-57</inkml:trace>
  <inkml:trace contextRef="#ctx0" brushRef="#br0" timeOffset="62316.5266">4353 13245 1522,'-13'8'24,"5"-4"23,-1 0 18,2-3 11,3 3 13,0-2-5,4-2-3,0 0-8,-8 2-5,8-2-6,0 0 1,0 0 2,0 0 2,34-6-5,-17 0-6,6 1-4,2-1-4,3-1-3,2 1-5,3-4-5,1 2-3,0-1-3,0-1 0,-7 3-8,1-1-9,-4 1-20,-1-1-26,-6 2-35,2 0-41,-7 3-48,0-3-42,-8 2-64,0-1-122,-2 1-165,-2 4-52</inkml:trace>
  <inkml:trace contextRef="#ctx0" brushRef="#br0" timeOffset="62692.0096">4518 12914 1454,'-2'-6'-38,"-2"1"25,2-1 20,-2 2 20,4-2 15,-5 2 6,5 4 10,-7-7-2,7 7 1,-4-6-1,2 2-4,2 4-2,-2-4-7,2 4-3,0 0-8,0 0-2,0 0-3,0 0-2,-12 10-1,10-4 4,-1 3-2,2 2 0,-2 1 1,3 5 4,-2 2 4,4 4-2,-2 0-2,0 3-1,3 3-3,-3 2-1,1-1-3,2 1-1,-3-1-2,2 1 1,0-5 0,-2 3-7,2-5 4,0-3 0,-2 0-3,2-2-2,0-4-16,-2 1-21,0-3-28,0-1-27,2-3-30,0 1-50,-4-4-55,4-1-106,-2-3-232,0-2-54</inkml:trace>
  <inkml:trace contextRef="#ctx0" brushRef="#br0" timeOffset="63059.4846">4633 12955 1441,'2'-11'-29,"-2"1"12,4 1 29,-4 0 18,2-1 16,0 2 15,0 1 6,-2-1 5,0 1 4,2 1-2,-2 0 0,0 0-9,2 1-7,-2 5-8,0-8-6,0 8-6,0 0-4,0 0-3,0 0-2,0 0-4,6 25 5,-6-13-5,0 6-4,0 3 2,0 6 0,0 1-2,0 3 0,0-1-2,0 3 3,0 1 1,-2-4 1,0 3-1,2-3-1,-2-1 0,0-4-1,0 2 0,0-7-4,2 1-3,-2-3-4,2-1-24,0-2-25,-2-2-35,2-3-38,2-1-61,0-1-95,0-4-153,2-2-117,2-1-42</inkml:trace>
  <inkml:trace contextRef="#ctx0" brushRef="#br0" timeOffset="63799.1932">5004 12841 1338,'0'-5'-57,"0"5"26,0 0 17,0-8 16,0 8 20,0 0 6,0 0 12,-2-6-6,2 6-3,0 0 4,0 0-7,0 0-2,0 0 0,0 0-3,-8 21-2,6-11 1,0 1 1,2 4-3,0 4 3,0 1-2,-2 2-1,2 1-2,2 0 1,0 2 0,0 0-2,1-4 0,-1-2-1,3 2-1,-3-4-3,4-2 2,-2 0 1,0-1 0,5-3 9,-1-4 11,1 1 8,-1-4 4,1-4 2,1 0 0,1-4 3,0-1-2,-1-3-2,0-2 4,-1-3 0,0-2 0,-3 0 4,-1-3 3,1 3 3,-2-4-2,-2 0 0,-2 2 2,0 0 0,-2 0-2,0 1-8,-3 1-3,1 2-8,-2 0-6,0 1-5,-1 1-5,-2 3-6,3 3-1,-2-1-2,-2 3-6,0 3 0,10 0-2,-18 6-4,9 0-12,1 2-21,-1 1-26,3 5-33,2-1-29,-2 2-32,5 2-29,-1 1-29,2-3-43,3 0-97,0-5-259,4-1-105</inkml:trace>
  <inkml:trace contextRef="#ctx0" brushRef="#br0" timeOffset="64310.3032">5273 12883 1610,'2'-11'-17,"0"3"34,0 1 24,-2-1 11,2 2 7,0-1-2,-2 1-5,0 6-10,4-6-5,-4 6-6,0 0-2,2-3-5,-2 3-1,0 0 0,2 18-3,-2-8-2,3 3 1,-3 4-2,2 1 4,-2-1-5,2 2 3,0 0-4,0-2-2,3 0-1,-3 0-1,0-2 1,2-1 1,-2-3-2,2 1 4,0-3-1,0-3 3,1 2-1,2-4 0,1-4-1,-8 0 0,12-3-1,-3-3-1,0-1-4,-3-1 3,1-3-1,-1-4-3,0-1-1,-2 0-1,2-2-2,-4-1 2,3 0 3,-3 0 9,0 0 8,-2 2 14,3 0 10,-3 3 4,0-1 12,0 4-17,0 0 0,0 1-1,0-1-3,0 3-6,0-2-8,0 4-4,0 1-4,0 5-7,0-8-2,0 8 0,0 0-1,0 0-3,0 0-1,-3 21 1,1-9-1,4 1 0,-4 2 0,4 2-1,-2 3-1,3-2 1,-3 1 0,2 1 1,0-1-2,0-2-3,0 0-11,0-2-22,0 0-21,0-3-24,2-4-29,4-1-59,-1-3-55,2-2-86,-3-4-142,4-2-182,-3 0-125</inkml:trace>
  <inkml:trace contextRef="#ctx0" brushRef="#br0" timeOffset="64600.0258">5582 12615 1765,'-5'-8'34,"1"2"20,0 1 10,2 3 2,2 2-2,-4-8-2,4 8-7,-2-6-9,2 6-5,0 0-7,0 0-1,0 0-3,0 0-4,0 0 9,-4 20 4,4-11 5,0 4-1,0 2 7,0 3-4,2-1 5,-2 2-5,2 0-2,0 0-4,0 2-3,0 0-1,0-2-3,2 0-3,-2 0-3,2-2-1,1 0-4,2-1-2,-1-3-21,0 0-41,3-1-38,1-3-52,1-3-51,0-3-36,-5 0-85,2-3-112,-2 0-151,-6 0-68</inkml:trace>
  <inkml:trace contextRef="#ctx0" brushRef="#br0" timeOffset="64756.429">5591 12885 1466,'-9'-3'7,"0"0"44,3 0 34,0-1 19,0 0 14,2 0 1,-1 1-11,0-1-10,3-4-12,0 0-7,4-1-12,0-1-4,5-1-9,2 0-5,1-1-17,5-1-34,-2 3-38,6-1-48,2 1-47,0 0-46,-1 3-82,2-2-376,0 3-135</inkml:trace>
  <inkml:trace contextRef="#ctx0" brushRef="#br0" timeOffset="65641.1266">6053 12645 1655,'4'-4'-7,"-2"-1"33,-2 5 20,2-8 18,-2 8 11,0-7 7,0 7-2,-2-8-3,-2 4-6,4 4-10,-7-4-5,0 2-7,1 0-7,6 2-3,-16 0-6,7 4-4,-4 0-3,3 2-4,-5 1-3,2 3 1,0 3-4,1 2 0,-1 1-3,2 2-1,5-2 1,-2 1-3,-1-2-1,5 1 3,-1-1-3,1-4 0,4 2 3,0-1 1,2-3 2,0-1-3,5 0 6,2-5-7,1 1 2,0-4-2,4 0-1,-4-4-2,5 1-1,-2-5 1,-1 3 0,-1-5-1,-1 2 0,-1-1 0,0 3 2,-1-2-3,-2 3 0,-2-3 1,5 4-5,-5 0-2,3-1-4,-3 1-2,0 2-2,-4 2-1,0 0 3,15 4-1,-13 2 1,6 3 1,-1 3 3,2 1 2,-3 4 0,2 2 2,-2 2 2,-2 2-1,0 2 1,0-4-2,-4 5 0,-4-1 0,0 0 0,0-3 0,0 2 9,-4-3-3,-3-3 3,3 1 5,-3-5 5,3-1 7,-3-1 1,1-3 7,1-3 1,0-3 5,-1 0 0,4-3-6,6 0-3,-20-8-8,14-2 2,0-1-2,0-2-5,3-5-4,2 2-3,2-4-5,2-1-1,1-2-4,2 1-1,2-1-2,1 0 1,2-2-1,-1 4 0,2 0-2,2-1 0,-2 2 3,-1 1 0,4 2-1,-4 4-4,-1 0 0,-2 3-3,1-1-2,0 3 0,-3 4 1,2 0-1,-2 2 2,-6 2-3,13 2 4,-13-2 1,13 8-1,-8-3 1,3 3 2,-2 2-1,-2-3-1,2 3 0,1-3 5,-2 1-1,1 0 0,-2 0 3,2-3-3,-2 1 5,3-1 2,0 1 1,-1-4 2,2 0-1,-2-2 2,-6 0 4,17-4 7,-8 0 1,0-1 6,-3-1 1,2-1 6,-2-1-2,0-4 3,1 1 1,-2-3 3,-3 3 27,-2 0-3,2-1-8,-2 1-1,0 1-6,-2-1-4,0 1-10,-3 1-1,1 1-5,1 1-1,-3 1-6,-2 0-10,0 2 7,-1 2-9,-2 1 2,1 1-6,-1 1-2,1 1-4,-1 4-6,-2 0-17,5 5-29,-2-1-26,-2 3-30,4 0-45,2 1-39,2-1-49,-2-1-18,6-3-45,3-1-126,0-3-45,3 1-139,0-2-112</inkml:trace>
  <inkml:trace contextRef="#ctx0" brushRef="#br0" timeOffset="65884.7709">6506 12643 1630,'0'-4'24,"0"-1"29,0 5 13,0-8 0,2 3-2,-2 5-5,0-6-6,0 6-6,0 0-6,0 0-1,0 0-7,0 0-3,0 0-2,0 0-1,0 0 2,-5 24-2,3-14 0,2 3-3,0 1 0,-2 1-3,2 0 0,-2 2 1,2 0 2,-2-2-7,0 3 0,2-3-19,-2-2-41,2 1-34,0-5-44,2 1-35,-2-3-63,4-1-426,-2-4-142</inkml:trace>
  <inkml:trace contextRef="#ctx0" brushRef="#br0" timeOffset="66040.2284">6423 12597 1771,'-8'-15'52,"-1"4"28,3 0 16,2 3 15,2 2 0,-2 0-7,2 1-13,0 1-8,2 4-14,-5-10-38,5 10-45,0-6-43,0 6-57,0 0-46,0 0-57,13 0-135,-13 0-221,10 8-75</inkml:trace>
  <inkml:trace contextRef="#ctx0" brushRef="#br0" timeOffset="66877.1497">6550 12580 1513,'9'-4'-24,"-9"4"11,0 0 1,7-1 1,-7 1-4,0 0 1,8 4 1,-8-4 3,8 7 4,-4 1 8,0 3 16,4 5 10,-2-1 7,-2 2-1,2 2 1,-4 0 0,2 4-1,0-4-2,-2 2-6,3-4 7,-3 0 1,0-2 1,-2-2 3,3 1 9,-1-5 16,-2 3 14,0-5 15,0 1 7,2-2-5,-2 0-8,2-2-7,-2-4-8,0 0-6,0 0-6,0 0-8,0 0-3,4-21-6,-2 11-5,0-4-1,2 1-7,1-2-4,-1-2 0,2 1-5,-2-1-6,3 4 1,0-2-2,-1 2 1,0-2-2,0 3-1,-2 2-1,2 1-5,0 1 3,-2-1-3,0 3-3,0-2 1,0 3-4,-2 1 0,2 0-1,0 0 0,-4 4 1,9-2-1,-9 2 1,9 0-1,-9 0-1,0 0 2,12 6 1,-9 0-1,1-1 0,0 1 1,0 2 2,-2 1-4,2 1 5,1-1-2,-1 1 0,-2-1 0,3 1 0,-3-1 2,2 1-2,-2-2 1,0-1-1,2-1 2,-2 2 0,0-3 1,2 1 3,-2-2-2,3-1-3,-5-3 6,11 3-4,-11-3 0,12-6 0,-5 2-2,1-4-12,1-3 1,0 0 1,-3-1 3,2-3-3,0 1 9,1-1 5,-2-2 4,-3 4 9,0-3-2,-2 3 0,0 0 6,0 3-8,0 0 1,-2 1-5,0 2-1,2-1-6,-4 2 0,2 0-1,0 6-6,-2-5 2,2 5-2,0 0 7,0 0-6,0 0 0,-4 15-1,2-5 2,4 5 1,0 2 1,2 4 0,-2 4 1,4 1 0,-1 3-2,-1 2 4,3 3 0,-3 0-3,-2-4 3,0 3-2,0-3 8,-2 1-10,0-4 3,-2-1 1,-2-1-2,0-6 4,2 0 6,-3-4 11,1 1 10,-3-5 9,3-2 3,-2-3 2,2 0 7,-2-2 2,2-2 1,4-2-7,-12 0 1,12 0-5,-12-8-8,8 0-5,0-1-9,0-3-20,-1-1-22,3-2-31,2-4-40,2-8-54,4 1-61,5-7-47,-1-1-58,4 0-122,2 1-53,6-1-163,-2 5-143</inkml:trace>
  <inkml:trace contextRef="#ctx0" brushRef="#br0" timeOffset="67381.3751">7305 12396 1730,'-3'-6'13,"1"-2"30,0 4 14,-2-1 12,2 1-1,0-2-3,2 6-8,-4-6-8,2 3-7,2 3-7,0 0-5,0 0-1,0 0-5,-11 9-1,9 1 4,0-1 0,2 9 2,-2 0 1,-1 3-2,3 8 1,0 0-2,0-1-2,0-1 2,0 1-4,3-3 0,-1-4 1,0 0 3,0-2-9,-2-2 2,3-2 2,-1-1 3,-2-3 7,2-1 9,2-3 8,2-1-7,-2 0-5,2-6 0,1 2-2,-7-2-5,17-6-1,-9-2-7,1 1 2,2-3-2,-5 1-3,3-2-1,-1 1 4,-2 2 0,-2-1 1,2 1 5,-1 0 0,0 1 0,-1 1-4,0 0-3,0 1 1,-2 1-6,2 0-1,-4 4-4,6-6-4,-6 6-3,5-4-2,-5 4 3,0 0-1,0 0-2,11 10 3,-9-4-1,2-1 2,-4 3-3,6 0 2,-5 1-1,5 0 0,-2 1 1,-2 0-2,0 0 4,4-1-2,-3-2-3,1 3-2,1-2-17,-1-1-23,0-1-31,0-1-41,2-1-53,0-2-56,1 0-58,2-4-128,-3 0-57,0-3-136,-2 1-99</inkml:trace>
  <inkml:trace contextRef="#ctx0" brushRef="#br0" timeOffset="67526.4071">7532 12455 1642,'-6'-12'38,"2"5"14,-1 1 7,0 0-2,3 3-7,0-2-9,2 5-4,-4-5-23,4 5-28,0 0-32,0 0-39,8-6-38,-8 6-65,10 0-334,-10 0-26</inkml:trace>
  <inkml:trace contextRef="#ctx0" brushRef="#br0" timeOffset="67977.6121">7641 12453 1404,'0'0'-25,"0"0"5,0 0 2,6 4 5,-6-4 3,0 5 4,0-5 18,4 11 9,-2-1 4,0 0 15,0 1 6,0 4 2,0 1 2,0 3 2,0-2-6,0 2-2,-2-2-1,2 0 1,-2-2 8,0-1 5,2-1 3,0-1 12,-2-3 7,0 1 10,0-3 13,0-1 1,0 2-8,0-5-8,0-3-8,0 0-11,0 0-3,0 0-8,0 0-8,3-18-3,-1 8 1,0 0-14,0-1-2,3-3-2,-3 1-1,2 0-4,2-1-2,1 1-4,-1-1 1,-2 3 3,2 0-1,3 0 6,-5 3-3,3-2-4,-1 3-1,0-1-6,-2 2-1,2 2-4,2-1-5,-2 1 3,0 2-2,-6 2 0,15 0-2,-15 0 0,15 4-1,-9 0 1,3 3-2,-3 3 4,0 0-2,0 3 6,-2 2-1,1 2-3,0 0 0,-1-2-17,-2 3-24,0-1-35,-2-6-33,2 3-41,0-3-28,0-1-23,0-3-43,-2-1-110,2-1-101,2-2-103,2-3-56</inkml:trace>
  <inkml:trace contextRef="#ctx0" brushRef="#br0" timeOffset="68233.9784">8072 12439 1569,'0'-9'53,"-4"1"25,2 1 13,0 1 5,-1 0 2,1 0-7,0 0-11,0 3-12,2 3-8,-2-6-10,2 6-4,0 0-7,0 0-3,0 0-4,0 0-2,-8 19 0,8-5-1,-3-1-3,0 4 1,3 4-2,-1 0 0,-1 0-1,0 0-2,0 2-1,0-2-1,2 0-2,-2 0 1,0-2-3,2-2-9,0-4-25,-2 1-30,2-3-33,0 0-47,2-3-54,0-2-80,0-2-126,2-3-197,-4-1-85</inkml:trace>
  <inkml:trace contextRef="#ctx0" brushRef="#br0" timeOffset="68746.88">8198 12478 1552,'2'-8'7,"0"-2"30,0 3 22,0-1 14,-2 0 8,0 3 0,0-1-5,-2 1-7,2-1-7,-4 2-8,-1 0-6,5 4-3,-9-4-6,9 4-4,-12 0-5,12 0-2,-15 4-3,9 0-3,-3 1-1,0 1 3,3 2 1,-2 1 0,0 1 0,-2-1-2,4 3-4,0 1 1,2-2 0,0 5 0,-2-1 0,4 2-2,-2-4-1,1 3 0,3-3-1,-2-1 0,4-1-1,-2 0 1,4-1 3,1-2 0,1-3 1,2 1 0,0-4-1,4 0-1,-2-2-1,0 0-17,3-4 0,0-2-3,0-1 4,-1-3-2,1-1 0,-4-1 1,-1-1-1,0 0 1,1-1 1,-2 1 0,-3 1 4,0 1 6,0 0-1,-2 3 1,2-1 0,0 1-1,-1 2-8,-1-1 1,0 3-4,2-2-3,-4 6-3,7-4 4,-7 4 1,11 0-4,-11 0 3,10 8 4,-2 0-1,0 1 3,2 2 5,-4 3 3,2-1 10,-2 2 6,-2 0 12,1 1-1,-1 1 0,-1-2-6,-1-2 1,-2 1 0,-2-1-5,-1-1-2,1 1-2,-3-3-23,-1 1-37,0-3-48,0-1-67,-2 1-71,-6-2-122,2-1-139,-1-1-194,-2 0-171</inkml:trace>
  <inkml:trace contextRef="#ctx0" brushRef="#br0" timeOffset="70213.1255">8926 12504 594,'6'-4'123,"-6"4"4,7-3-31,-7 3 0,0 0-11,7-4-11,-7 4-7,4-2-4,-4 2 2,2-6-5,-2 6-1,0 0-9,0-7 0,0 7-6,-4-6-4,4 6-8,-7-6-5,2 4-3,5 2-1,-12-4-2,4 4-6,0-2 0,8 2-1,-20 0-5,10 0 3,-1 2-5,-2 2-2,0 0 2,1 1-4,-1 3-1,2 2 1,1 1-3,0 1 3,-2 1-1,6 8-6,0-2 7,2 0-2,2 2 0,0 0 4,4-2-2,0 0 1,0 0 1,2-1 0,0-2 2,0-2-1,0 1 4,3-4 9,-2 1 18,1-3 16,0-3 14,2 0 8,-1-2 5,2-3 2,-3-1 6,-6 0 1,14-5-12,-5-1-5,-3-1-6,1-1-9,1-4-5,-1-1-2,-1-2-9,0-1-5,0 1-4,1-2-3,0 0-5,-3 2 0,2-2-6,2 1-2,-2 1-3,1 2-1,0-1-4,-1 3-2,1 1-3,1 3-5,-2-1 3,2 3-2,-1 1-1,2 2 0,-9 2 1,14 4-2,-6-1 1,0 3 1,-2 2 0,2 5 1,-2 3 2,0 1 4,-1 2-3,1 2 0,1 1 0,-1-1 0,-1 0 0,3 0 0,-2 0 0,0-5 6,1 1-6,-1-4-1,1 0 4,1-1-1,-2-3 3,0-1 1,1-2 1,2-1-1,-3-1 9,0-2 5,0 0 13,-6-2-3,0 0 2,15-6-2,-12 2-1,-3 4-2,-3-9-5,1 3-2,-2-2-2,0 1-2,-3 1-3,3-1 4,0 1 0,0 0-7,0 1 3,0-1-6,2 0 2,-4 0-2,5 3-4,1 3-1,-5-10-5,5 6-8,2-3-20,1 1-22,1 0-25,1 0-34,1-1-38,0-1-48,2 2-43,1-1-49,2-1-120,-1 1-61,1-1-114,1 0-81</inkml:trace>
  <inkml:trace contextRef="#ctx0" brushRef="#br0" timeOffset="71041.4657">9575 12458 1512,'0'-9'-27,"0"5"29,0 4 30,2-6 13,-2 6 15,0-7 10,0 7 6,2-6 3,-2 6-3,0 0-7,0-5-8,0 5-8,2-5-7,-2 5-7,0 0-4,0 0-2,0 0 2,3 18 9,-1-9 11,-2 3 13,0 1 1,2 2-7,-2 0 0,0-1 1,0 3-3,0 0-3,0-3-4,0-1-5,0-2-1,0 1-6,0-1-5,2-2 0,-2-1-3,0 2 0,0-3-5,2 1 1,0 0-19,2-3 0,2 1 2,1-2-1,2 2 3,1-5-6,2 3 1,3-2-1,2 0 0,-2-4 0,0 2 6,0 0-6,0 0-6,0 0-11,1-2-22,1 0-29,-2 0-34,0-1-35,-3 0-39,2 0-34,-4-1-30,0-2-71,-3 1-70,-2-1-219,-1 2-93</inkml:trace>
  <inkml:trace contextRef="#ctx0" brushRef="#br0" timeOffset="71267.1111">9834 12525 1608,'-2'-4'17,"-3"1"25,5 3 11,-5-6 2,5 6-1,-2-6-6,2 6-4,-4-4-8,4 4-10,0 0-1,0 0-1,0 0-4,0 0 4,-4 17 3,4-7 1,0 1 1,0 3-1,-2 3 1,2 0 0,2 2-5,-4 0 3,2 2-3,0 0 1,-2 2-1,0-2-28,0-2-43,0 0-46,2-2-34,-2 0-33,-2-4-78,1-3-341,-1-1-79</inkml:trace>
  <inkml:trace contextRef="#ctx0" brushRef="#br0" timeOffset="71576.7359">9425 12342 1527,'0'0'-20,"-3"-6"23,3 6 3,0 0 0,-2-3-5,2 3-1,0 0 1,0 0 1,0 0 1,0 0-1,0 0-2,0 15 1,2-9 2,0 1 3,-1 1-20,2 1-40,2 1-39,-3-1-64,4 1-259,-2-2 73</inkml:trace>
  <inkml:trace contextRef="#ctx0" brushRef="#br0" timeOffset="71808.7217">9986 12228 1123,'0'-6'20,"2"0"15,-2 6 0,0-5-1,0 5-5,2-6-6,-2 6 0,0 0 2,0 0-6,0 0-3,0 0-1,13 16 4,-11-9-10,0 2-40,-2 3-51,0-1-101,0 1-201,-2 5 103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50.50073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2-08-02T11:14:27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13530 5936 264,'12'0'161,"-12"0"-15,0 0-25,6-2-11,-6 2 4,0 0-7,0 0-8,0 0-4,11 0 1,-11 0 6,0 0-3,0 0 4,0 0 0,0 0 4,0 0 1,0 0-1,9-4 3,-9 4 2,0 0-4,0 0-4,2-4-6,-2 4-5,0 0-6,0-6-7,0 6 1,0-5-6,0 5-8,0-6-6,0 6-9,-2-7 7,2 7-12,-2-8-5,0 4-6,0-2-2,2 6 1,-5-7-9,1 3-4,-1-2 6,1 2-12,4 4-1,-10-6-6,4 5 3,-1-1-4,-2 0-5,-1 2 0,10 0 0,-21 4-4,10 0-2,-2-1 1,3 5 0,-3-1-3,2 3 3,1 1 0,0 3-2,1-1 0,-2 6 4,5-4-3,-4 4 0,7-1 0,-1 1-1,0 0 4,2 0 19,0 0-4,2 0-2,2 0 2,0-2-1,0 0-2,0 1 0,2-3-4,2-2 4,-1 0-2,1-1 1,2-1 3,2-2 1,0 0 2,0-2 0,2 1 1,0-5-3,0 1 11,1-2-10,0 2-1,-1-4-1,1 2-3,-1-2-14,2-2-32,-4 0-45,2 0-49,0 0-57,0-2-48,-1 1-45,-3-3-75,5 0-96,-4 0-20,3 0-84,-2-1-57</inkml:trace>
  <inkml:trace contextRef="#ctx0" brushRef="#br0" timeOffset="626.1263">13871 5890 1426,'0'0'-56,"0"0"20,0 0 22,0 0 19,4-4 22,-4 4 17,0 0 12,0 0 13,0 0 5,0 0 7,6-4 11,-6 4 3,0 0 3,0 0 4,0 0 2,0 0 0,0 0 3,0-5-7,0 5-5,0 0-3,0 0-4,0 0-4,0 0-13,0 0-2,-4-8-8,4 8-13,0 0-4,-8-4-5,8 4-5,0 0-4,-16 2-6,16-2 1,-12 4-6,3 0-1,1-1-4,0 3 1,-1 2-6,0 2-3,1-1 2,0 2-2,0 1 0,-2 1 0,4 3 0,0-1 2,0 0-5,-1 2-2,3-2 5,2 2 1,2-2-4,0 3 2,0-3 17,0 0-4,2 1 2,2-3-3,-1 0 0,1 0-5,2-1 7,0-3-1,3 1 6,2-1-7,-1-3 2,0 0-3,1-4 1,2 2-6,0-2 1,1-2 1,-1 0-7,0-2-23,-1 0-36,2 0-42,-2-4-56,0 0-55,1 1-60,-2-5-91,-2 1-133,-1-1 21,0 2-76,3-1-48</inkml:trace>
  <inkml:trace contextRef="#ctx0" brushRef="#br0" timeOffset="1450.6289">14294 5747 1358,'-2'-6'-49,"2"6"34,0 0 16,-2-5 22,2 5 18,0 0 19,-2-6 17,2 6 9,0 0 0,-2-4-1,2 4-5,0 0-5,0 0-8,0 0-6,0 0-6,0 0-11,0 0-1,0 0-2,0 0-8,-17 12-3,10-5-3,-1 5-2,2 3 2,-4 4 0,-2 4 4,0 5 6,2 1 15,-3 3 0,0 3 9,2 1-8,1 0-1,-1 0 0,3 2-4,1 0-5,3-3-2,0-5-5,2 1-2,0-4-1,2-1-3,2-1-1,2-4-2,-2-2-2,4 0-2,0-4-1,3 0-4,0-3-28,-1-3-43,3-1-45,-1-2-59,1-2-53,-2-4-77,1 0-147,0 0-225,4-3-156</inkml:trace>
  <inkml:trace contextRef="#ctx0" brushRef="#br0" timeOffset="3425.2773">14057 5526 1755,'2'-6'7,"-2"6"28,2-9 24,0 3 27,-2 6 11,3-7 11,-3 3 3,0 4 0,2-6-7,-2 6-9,0-6-11,0 6-8,0 0-11,0-5-7,0 5-11,0 0-4,0 0-9,0 0-4,0 0-1,0 0-6,0 0-3,0 0 2,2 21-2,-2-10-9,-2 3-24,0 1-32,-1 1-39,1 2-59,0 1-43,2-2-71,-2 0-157,2 0-262,2 1-172</inkml:trace>
  <inkml:trace contextRef="#ctx0" brushRef="#br0" timeOffset="4044.4985">14567 5918 1696,'-6'-3'-51,"6"3"48,-4-4 27,4 4 26,0 0 20,-4-4 13,4 4 12,0 0 7,0 0-2,0 0-4,0 0-5,0 0-12,-4-4-7,4 4-10,0 0-6,0 0-9,0 0-3,0 0-7,0 0-3,-4 17-2,4-9-2,0 2-4,0 1-3,0 3 0,-2 2 0,2 0 4,0 3-3,0-2-1,0 2 0,-3 0-6,0-2 1,3 0 0,-3 1-1,3-3 10,-2-2 2,0-2-8,2 1-28,-2-3-24,2-1-33,-3 0-44,3-1-60,0-3-56,0-4-90,-2 4-126,2-4-182,0 0-121</inkml:trace>
  <inkml:trace contextRef="#ctx0" brushRef="#br0" timeOffset="4451.4675">14686 5877 1605,'-4'-10'-17,"2"4"40,0-1 25,0 1 15,0 0 16,0 0 0,0 1-3,2 5-7,0-8-10,-2 5-6,2 3-8,0 0-8,2-8-2,-2 8-5,8-2-4,-8 2-4,17 4-2,-6 2-3,3 1 0,1 1 2,2 5 4,0 2 6,3 3 3,-4 0 8,4 3 6,-6 1-1,1 0 0,-4-1 3,-1 4 0,-3-2 3,-1 1-3,-4-3-5,-2 3 0,-4-2 9,-3 3-2,1-2-6,-4 0-2,-1-2-2,-2-2-6,3-2-13,-2-2-24,2-1-32,0-3-34,-1-1-50,2-1-55,1-3-45,2-5-73,-3 2-134,5-2-218,4-1-140</inkml:trace>
  <inkml:trace contextRef="#ctx0" brushRef="#br0" timeOffset="4730.0164">15125 6018 1724,'0'0'58,"-3"-8"27,2 4 13,1 4 12,-2-6 1,2 6-3,0-5 0,0 5-6,0 0-8,-2-6-8,2 6-5,0 0-6,0 0-5,5-5-9,-5 5-8,12-3 0,-12 3-6,12-2-5,-5 2-12,-7 0-34,19-1-52,-9-1-66,1 2-77,-2 0-73,-3 0-133,0 2-51,1 1-116,-5 3-74</inkml:trace>
  <inkml:trace contextRef="#ctx0" brushRef="#br0" timeOffset="4897.2406">15186 6128 1552,'-4'8'19,"2"-1"34,0-1 20,2-2 22,-2 0 9,2-4 9,-4 7-2,4-7-2,-2 4-4,2-4-6,0 0-7,4 6-8,-4-6-7,6 2-2,-6-2-13,0 0-6,17-2-12,-17 2-37,13-4-48,-7 0-65,3 2-73,-3-3-78,2 1-165,0-2-233,-4 2-151</inkml:trace>
  <inkml:trace contextRef="#ctx0" brushRef="#br0" timeOffset="6995.068">15710 5635 469,'0'-10'208,"0"1"-52,0-1-23,3 0-12,-3 1-2,0 0-7,0-1-6,2 1-13,0 1-1,-2 0-6,2-1-5,-2 3-3,0-2-3,0 3-7,0 5-5,2-10-4,-2 4-6,2 3-6,-2 3-8,0-6-3,0 6-6,0 0-8,0-6-3,0 6-6,0 0 4,0 0-4,0 0 1,-8 19 0,6-9-3,-1 1 1,2 3-4,-4 1 1,0-2 0,3 2-1,0 0-1,-2-1-1,2-1 1,2-1 0,-2-1 0,2-1-1,-2-1 0,2-1 3,-2 0 3,2-3-5,0 1 5,2 0-3,-2-6 2,2 7-2,4-5 1,-2 0-3,3 0 1,-7-2-3,13 2 1,-13-2-3,12 0-2,-4 2 1,0-2-2,-8 0 0,12 2-2,-4-2 0,-2 1 0,-6-1-2,11 4 0,-2-2 3,-3 0-2,3 4-4,-3-2 6,0 1 0,2 1 1,-1 1 2,0 2 4,-3-2 1,2 1 10,-4 1 5,2-1 6,-2 1 0,0 1 1,-2-3 4,0 3-2,-2 0-1,-2-1-3,0-2-1,-2 1-2,0 0-3,1 0-3,-6-3-5,5 1-26,-2-2-32,-1-3-37,1-1-48,8 0-39,-15-1-44,6-1-82,-1-2-103,4-2-160,2 0-60</inkml:trace>
  <inkml:trace contextRef="#ctx0" brushRef="#br0" timeOffset="7258.6336">15709 5575 1507,'-3'-7'16,"1"1"32,0 1 23,2-1 9,-3 0 8,1 2 1,0-1-4,2 5-4,2-10-11,3 4-8,-1-1-5,5-1-5,1-1-5,3-1-1,8-1-6,2-1-6,1 1 0,6-3-6,1 1 1,-2 0-8,6 1 0,-3-1-2,-1 1-6,1 1-6,0 0-31,-4 1-41,-4 5-52,2-1-45,-7 0-48,1 3-104,-6 3-283,-4 1-95</inkml:trace>
  <inkml:trace contextRef="#ctx0" brushRef="#br0" timeOffset="8136.2139">15477 6153 1460,'0'0'-93,"0"0"27,-13 0 13,13 0 10,0 0 13,0 0 10,0 0 8,0 0 9,0 0 2,-10 2 4,10-2 10,0 0 5,0 0 7,0 0 4,0 0 9,0 0 0,0 0 12,0 0-2,0 0 5,0 0-1,0 0 0,0 0 5,0 0 4,0 0 0,0 0-3,31 0-3,-17 0-5,2-2-4,4 0-1,5 2-3,5-4 0,4 2-3,6-4 1,6 3-4,7-3-3,2 0-1,5-1-3,1-1-2,1 1-3,-1-1 1,22-2-1,1 1 6,-1 0-8,0 0-1,-1 0 5,-11 0-4,9 1 2,-11-2 2,-6 5 2,0-1 6,-1-2-3,1 1 1,-1-1 0,1 0-1,-3 3 2,-1-3-4,-4 2-1,2 0-5,-10 1 0,-3-1-5,-1 2-3,-5-1 4,-4 1-2,-5 0-4,1 0-1,-2 0-3,-8 1-24,2 1-38,-5 0-58,-1 0-55,-4 0-81,-6 0-167,-6 2-258,0 0-168</inkml:trace>
  <inkml:trace contextRef="#ctx0" brushRef="#br0" timeOffset="9361.9747">15311 6528 1687,'0'0'-97,"0"0"24,3-6 20,-3 6 18,0 0 22,0 0 17,0-5 17,0 5 13,0 0 16,0 0 9,0 0 10,2-6-2,-2 6 6,0 0 0,0 0-3,0 0-3,0 0-4,0 0-4,0 0-6,2-4-8,-2 4-5,0 0-7,0 0-5,0 0-4,0 0-2,0 0-2,0 0-2,2 17-1,0-7-1,1 1-1,-1 1-3,0 3 0,-2 2 1,2 0 0,-2 2-2,2 1-1,-2-2 0,0 1 0,0 1-2,0-4 3,-2 2-3,2-1 3,0-4-2,-2 0-5,2-1-21,0-3-24,-2 1-29,2 0-35,2-3-36,-2-1-44,0-6-85,2 4-332,-2-2-101</inkml:trace>
  <inkml:trace contextRef="#ctx0" brushRef="#br0" timeOffset="9650.5614">15494 6745 1628,'0'0'6,"-2"-6"19,2 6 13,0 0 8,0-7 2,0 7 4,0 0-1,0 0-5,0-5-2,0 5 4,7-5 4,-1 4 1,-6 1 1,12-4-4,-1 2 5,-2 0-9,1 0-1,5-2-4,0 2-5,-2 0-4,1-1-3,1 0-2,2 0-3,-2 1 1,-2 0-7,1-2-12,-1 2-25,-2 0-38,2 1-47,-3-1-45,0-4-56,0 2-118,-2 0-279,-2 2-100</inkml:trace>
  <inkml:trace contextRef="#ctx0" brushRef="#br0" timeOffset="9955.4849">15608 6564 1521,'-6'-4'-42,"2"1"46,0-1 10,4 4 15,-7-6 10,7 6 5,-4-4-4,4 4-4,-6-4-1,6 4-8,0 0-1,-7-3-10,7 3 1,0 0 0,0 0-3,-2 11 4,2-11-3,0 13 2,0-1 2,0-3 1,0 5 2,0-1 1,2 3-2,-2 2 2,0 0 0,0 3-2,0-2-4,0-1-1,0 2-1,0-3-19,0 0-33,0-2-30,2-2-23,-2-1-31,0 0-30,0-5-68,2 1-264,1-1 12</inkml:trace>
  <inkml:trace contextRef="#ctx0" brushRef="#br0" timeOffset="10475.628">15947 6532 1248,'-2'-11'-22,"2"11"25,0-6 15,0 6 18,0-6 21,0 6 1,-2-6 6,2 6 2,0 0-3,0-6-6,0 6-8,0 0-1,0 0-9,2-5-6,-2 5-4,0 0-6,0 0 0,0 0-1,6 15 3,-1-7 1,0-1-1,-3 5 4,2 3 11,0 0-5,0 0-6,0 3 1,0-1-4,-1 0 1,-2 0-2,2-2-2,-1 3-1,0-3-4,1 0 1,-3-2-2,2-1-3,-2-3 1,2 1-4,-2-1-7,2-1-12,-2-1-26,0 1-28,0-2-33,2-2-32,-2-1-26,0-3-64,0 0-354,0 0-72</inkml:trace>
  <inkml:trace contextRef="#ctx0" brushRef="#br0" timeOffset="10869.2286">16213 6633 1429,'0'0'-47,"-4"-4"27,4 4 17,0 0 18,-2-5 10,2 5 11,0 0 9,0 0 3,0 0 1,-4-6 5,4 6-1,0 0-7,0 0 5,0 0-3,10-4 0,-4 2 3,2 0-1,3 2-7,-3-2 1,5 0-4,-2 0-2,1 1-6,1-3-4,2 2-2,-3 0-3,2 0-5,-2 0-2,1 0-20,-3 0-27,3 0-37,-4 1-38,1-2-33,-4 1-49,3 1-90,-4-1-223,-1 0-6</inkml:trace>
  <inkml:trace contextRef="#ctx0" brushRef="#br0" timeOffset="11192.1592">16329 6488 1358,'-3'-6'-3,"2"3"30,1 3 11,-5-6 9,5 6 5,-2-6-1,2 6-6,-4-4-3,4 4-4,0 0-7,0 0-5,0 0 1,0 0-1,0 0-2,-2 18-2,2-9 2,2 3-3,-2 1 3,0 4 0,2-2-4,-2 4 1,2 0-1,-2 0-5,0 1 2,2-2-3,-2 3 1,0-3 3,2 1-5,-2-2 0,0-2-18,0-2-23,0-1-36,0-1-26,3 0-29,-3-1-31,0-4-97,0-1-232,0-1 15</inkml:trace>
  <inkml:trace contextRef="#ctx0" brushRef="#br0" timeOffset="11561.8887">16575 6490 1277,'-3'-6'-1,"2"1"9,1-1 18,-3 2 13,3 4 5,-2-9 1,2 5-6,0 4-2,-2-6-5,2 6-7,-2-5-6,2 5 1,0 0-2,0 0 5,0 0 7,0 0 7,-2 22-2,2-14 1,2 3 6,-2 0-4,0 3-3,0-1 0,2 1-5,-2 1 0,0 0-2,0 1-2,0-3-5,0 4 0,2-4-4,-2-1-19,0 1-19,5-4-35,-5 3-33,0-4-18,1 1-23,-1-3-69,3-2-314,-1-1-18</inkml:trace>
  <inkml:trace contextRef="#ctx0" brushRef="#br0" timeOffset="12074.3028">16725 6497 1318,'2'-7'-18,"1"1"32,-1 1 13,0 1 11,0-2 5,0 3-2,-2 3-1,2-10-5,0 8-3,-2 2-4,0 0 1,0 0-7,0 0 9,0 0 3,0 0-1,0 0 1,-2 17 0,0-7 2,0-3 2,0 5-8,2-3 0,-2 0-4,2 3-2,0 0-1,0-1-3,2 0-1,-2 3 0,0-1-1,2-1 1,0 0-2,0-2-3,2 4 1,-2-5 1,3 1 1,1-3-4,1 1-1,-3 0 4,2-3-3,2-1 0,-2 0-2,4-4 0,-2 0-4,-8 0 2,17-4 2,-9 0-2,1-1-2,-2-3 8,1 2 3,0-3 3,0-1 3,-4-1 4,4 1-2,-6-2 2,0 1 2,0 0 0,-2-1 1,0 1 1,0-2 12,-2 1-3,-2 1-2,1-1-2,-4 1-5,5 2-3,-2-1-4,-2 2-3,2 1-4,0-1-2,-5 0-3,3 5-4,-1 1-1,-1-2-2,-1 4-5,9 0-11,-18 4-25,9 1-30,0 3-35,1 2-43,2-1-40,-5 3-65,6-3-134,-1 3-225,0-1-107</inkml:trace>
  <inkml:trace contextRef="#ctx0" brushRef="#br0" timeOffset="12532.5895">17022 6473 1540,'2'-7'-67,"-2"2"10,0 5 7,0-7 8,0 7 21,0 0 12,0 0 1,0 0 5,0 0 10,0 0 2,0 0 10,0 19 1,2-10 11,-2-1-12,0 4 1,2-1-2,-2 0-2,2 1 5,-2-1-3,3 2-5,-2-1 1,2 0 1,1-3-3,-2 1-1,3-1 6,-1-1-3,2-1 3,0-1-4,1-2 2,-1-2 0,2-1 5,0-1 7,-8 0 9,18-5 6,-12-1 4,1 1 8,2-1 9,-3-2 0,0-2 1,-2 1 1,2-3 0,-4 1 1,1 0-7,-3-3 2,0 3-7,-3-3-4,3 1-6,-2 2-2,-4-1-3,4 1-4,-2 1-6,2 3 9,-4-2-3,2 0-7,-4 4-4,2-1-4,0 2-1,-2 3-5,-2 1-19,10 0-29,-14 1-33,8 2-39,-1 0-43,1 3-45,0 0-100,2 0-383,2 1-172</inkml:trace>
  <inkml:trace contextRef="#ctx0" brushRef="#br0" timeOffset="12819.5595">17295 6584 1868,'0'-6'19,"0"6"21,0 0 17,0 0 10,0 0 3,0-8 2,0 8-3,0 0-6,3-6-4,-3 6-8,8-4 2,-2 3-10,1-1-4,1-2-5,2 2-3,2 0-1,-2-2-6,3 2-1,0 1-4,-1-2-3,3 0-13,-2 1-23,2 0-37,-3 0-43,1 0-44,0 2-29,-3-4-49,1 2-107,-2 1-251,-3-2-81</inkml:trace>
  <inkml:trace contextRef="#ctx0" brushRef="#br0" timeOffset="13052.0972">17387 6425 1556,'-4'-5'-4,"-1"1"12,5 4 5,-9-6 2,5 4 2,4 2-7,-4-4 3,4 4-5,0 0 18,0 0 19,-8 12-2,8-7-3,0 5-1,0 0 0,0 1-5,2 3-2,-2 2 0,0-1-2,2 3-4,0 1 2,-2-2-1,2 0-29,-2 0-43,2 1-45,-2-3-49,0-2-89,0 1-307,-2 1-39</inkml:trace>
  <inkml:trace contextRef="#ctx0" brushRef="#br0" timeOffset="13951.458">17660 6397 803,'0'0'148,"0"-8"-37,0 8-41,0-8-9,0 8-5,2-3-4,-2 3-9,0-6-12,0 6-3,0 0-3,0 0-3,0 0-3,0 0-4,0 0 1,0 0 6,0 0-2,-8 13 4,5-5 4,1 1 5,2 5 7,-4 1 4,4 2-2,-4 1-1,2 0-6,2 1 0,-4 2-2,2 0-4,2 0-3,-3 0-1,3-2-12,0 0-31,0-2-37,0-1-30,0-3-29,3-2-37,-3-1-110,2-2-184,0-3 48</inkml:trace>
  <inkml:trace contextRef="#ctx0" brushRef="#br0" timeOffset="14434.3718">17804 6497 1137,'-1'-5'-15,"1"-3"17,0 5 9,0-3 2,0 6-2,0-8-5,0 8 2,0 0 1,-3-4 3,3 4 2,0 0 9,0 0-4,-5 16 9,5-9-4,0 3 0,-2-1 4,2 3-3,0-1-2,0 0 4,0 1-10,2-3 5,-2 3-5,2 0-1,1-3 2,0 1-4,-2-1 4,2-1-2,1-3 0,2 3 6,-2-4-1,2-1-1,1-1 4,-1 1-1,-6-3 2,15-3 0,-9 0 5,3-1 1,-1-2-4,1 1 5,-3-4 5,3 2 2,-3-1 5,0-1-1,-2-1 7,0 1 2,1 1 8,0-1 0,-3-1-6,0 1 3,-2-1-9,0 2-5,0-1-4,-2 2-5,0-1-2,0 0-6,-1 3-3,-2-1-6,-1 2 0,2-1-3,-2 2-1,0 0-3,6 3-2,-13 0-3,13 0-2,-15 3-8,6 1-20,3 0-25,0 0-26,-2 3-29,3-1-23,1 3-21,-1-1-28,-1 0-60,4 0-355,0-1-91</inkml:trace>
  <inkml:trace contextRef="#ctx0" brushRef="#br0" timeOffset="14960.585">18057 6436 1511,'0'-7'-64,"0"7"9,0 0 6,0-5 5,0 5 18,0 0 0,0 0 9,0 0 8,0 0 12,-12 12 6,10-6 5,0 2 0,0 0-1,0 1 10,0 3-5,2-1 6,-2 2-1,0 1-5,2-1 3,0 0-4,0 1 6,2-1-8,0-2 4,0 1-5,2 1 0,0-4 2,-1 3 5,4-4 2,-1-1 8,0-1 8,2-2 6,1-2 1,-1 0-2,3-2 0,-11 0 0,17-6 1,-7 2 1,-1-2 3,0-1-1,-1 1-5,-2-1 9,0-1 1,3-4 1,-4 3 7,-1-1-7,-2 1-8,0-3 0,0 1-8,-2 0-3,0 1-5,-2 0-5,0 1-1,-2 0-2,0 1-6,-2 0 0,0 1-5,0 1 0,0 2-4,0 0-7,-1 1-8,-2 3-18,1-2-18,8 2-25,-15 2-27,9 1-35,0 1-27,-1 0-31,1 0-81,-1 2-307,3-1-79</inkml:trace>
  <inkml:trace contextRef="#ctx0" brushRef="#br0" timeOffset="16962.4748">18353 6456 621,'0'0'179,"-6"-4"-18,6 4-31,0 0-18,0 0-17,-3-4-15,3 4-11,0 0-11,0 0 0,0 0-2,0 0-1,0 0-1,0 0-1,0 0-3,0 0 0,-4-3-3,4 3-4,0 0-2,0 0 0,0 0-6,0 0 0,0 0-2,15-3-4,-15 3 0,15 0-3,-7 0-1,3 0-2,0 0-3,1-1-1,1 1-4,0 0 0,-1-2-1,-1 2-5,2 0-15,-5-3-24,3 3-30,-1-1-30,-3 1-32,2-2-31,-1 0-50,-4 0-381,2-2-84</inkml:trace>
  <inkml:trace contextRef="#ctx0" brushRef="#br0" timeOffset="17267.6644">18442 6349 1508,'0'0'-33,"-2"-6"31,2 6 19,0 0 17,-4-5 11,4 5 1,-2-4-4,2 4-3,0 0-9,0 0-3,-4-6-5,4 6-6,0 0 1,0 0-2,0 0-4,0 0 2,0 21-2,2-13-2,-2 1 0,2 3 0,-2-1 0,2 0 3,-2 7-3,2-3-1,-2 0 3,2 3 2,-2-2-3,0-1-10,0-1-30,2 1-39,-2-3-26,0-1-21,2 0-27,-4-3-55,4 0-247,0-3 48</inkml:trace>
  <inkml:trace contextRef="#ctx0" brushRef="#br0" timeOffset="17597.8834">18715 6353 1192,'0'-6'-1,"2"1"25,-2 5 8,2-10 7,-2 6 1,0 4 0,0-6-4,0 6-7,2-5-3,-2 5-2,0 0-5,0 0 0,0 0-5,0 0 3,0 0 2,-2 21-4,2-14-3,-2 5 6,0-1-4,2 0 2,-2 5-2,0-1 2,0 2-4,0-2-2,0 3 2,0-3 2,2 0-25,-2 0-22,-1-2-34,3 1-25,0-4-23,0 1-34,-4-4-278,4 1 63</inkml:trace>
  <inkml:trace contextRef="#ctx0" brushRef="#br0" timeOffset="18071.5824">18830 6391 1147,'0'-7'-7,"0"2"15,2 0-2,-2 5 0,0-8 3,0 8-4,0 0 0,0 0-5,0 0 5,0 0 1,0 0 0,0 0 9,-6 18 1,6-9 3,-2-2 3,2 5 0,0-3 4,0 5 1,2-3-2,-2 3-1,4-1-6,-2 0 5,2-2-1,0 1-4,0 0-3,3-1 2,-2-4-2,1 1 3,-2 0 9,2-3 7,3 1 13,-1-2 8,1-2 2,-1-2 2,-8 0 3,17-2-3,-9-2 2,2 1 1,0-3-2,-2 0 3,-2 0 3,0-1-1,2-3 2,-2 0-2,-2 3-3,0-4-4,-2 1 1,2-1 1,-2 1-5,-2 1-4,3-1-2,-3 1-9,-3-1-5,1 3-7,0-1-2,0 2-4,-2-2-3,-2 3-1,0 1-5,-2 0-2,0 2-5,2 0-9,-2 1-9,8 1-21,-15 1-19,6 1-24,1 0-19,-1 2-24,3 2-23,0-1-26,-1 1-20,0-2-37,3 3-437,0-1-158</inkml:trace>
  <inkml:trace contextRef="#ctx0" brushRef="#br0" timeOffset="18562.8544">19271 6378 1742,'2'-4'-35,"0"-2"23,2 2 10,-3 0 5,-1 4 0,0-7 1,0 7-2,0 0-1,0 0 3,0 0-1,0 0 1,0 0-4,0 0 5,-16 19 3,14-10-1,-2 1 0,-1 1 4,1 1-2,0-1 0,2 3 1,2-3-1,-2 2 1,2-1-1,0-1 0,0-1 4,2 1 1,0-1-2,0-3 7,2 1 6,3-1 18,-3-3 7,5 2 11,-3-4 3,3-2 1,-9 0-1,14-2 3,-2-2 0,-4 1-5,0-3 4,0 0 5,-1-2 0,-1 1 2,1-3-2,-5 1 1,2-1 10,-4 1-12,0-2-4,0-1-4,-2 0-12,0 1-5,-2 1-5,-6 1-6,4-1-5,-2 1-1,0 0-7,-2 3-9,-2 0-14,2 0-21,-1 3-26,-2 0-28,3 2-36,-3 1-41,3 4-40,-2-3-37,0 3-73,2 0-135,-3 2-181,0 0-119</inkml:trace>
  <inkml:trace contextRef="#ctx0" brushRef="#br0" timeOffset="19450.5976">17961 5570 563,'0'0'220,"0"0"-10,0 0-21,0 0-16,-11 0-16,11 0-16,0 0-19,0 0-14,-6 2-5,6-2-9,0 0-8,0 0-6,0 0-10,0 0-6,0 0-3,0 0-8,0 0-3,0 0-5,0 0-5,0 0-2,28-6-7,-20 4-11,-2 0-29,3-1-41,-1 1-48,1-1-54,-1 2-43,-1-3-98,-3 2-361,0-2-149</inkml:trace>
  <inkml:trace contextRef="#ctx0" brushRef="#br0" timeOffset="19662.5767">17988 5722 1755,'-2'6'-12,"-2"0"27,2-2 20,2-4 18,-4 7 7,4-7 3,-2 6 4,2-6-7,0 0-1,0 6-4,0-6-5,0 0-4,12 2-5,-5-2-3,-7 0-7,14-5-15,-4 4-45,0-1-55,2-2-54,1-2-61,0-1-130,1-1-234,2-1-63</inkml:trace>
  <inkml:trace contextRef="#ctx0" brushRef="#br0" timeOffset="21212.5603">18673 5284 1388,'0'-6'-77,"0"6"25,0-5 20,0 5 22,0-10 25,2 6 18,-2 4 13,2-9 15,-2 3 16,2 0 9,-2 6 8,3-7 1,-3 7 0,2-8 0,-2 5-8,0 3-6,0-6-5,0 6-10,0 0-9,2-6-6,-2 6-5,2-4-10,-2 4-7,0 0-4,0 0-1,0 0-4,0 0-1,0 0-2,0 23-1,2-14-2,-2 1 4,0 1-2,0 1-5,0 0 2,0-1-1,2 0 0,-2-1 3,0-3-6,2 3-1,-2-4 3,0 1 0,0-1-2,4-1 2,-4 0 0,0 0 2,0-5-1,5 6 0,-5-6-2,6 4 1,0-4-3,0 1 1,-6-1 1,16 0-5,-8-1-1,-8 1 0,17 0 0,-6 0-1,-3 0 1,-8 0-5,19 1 1,-10-1-3,-1 3 2,1-2 1,-1 1-3,0 2 1,1 2 0,0-2 3,-3 1-1,2 3 2,-1 0 2,-1-1 3,1 3 2,-3-1 4,0 1 4,-2 1 4,0-1-2,0-1 2,-2 3 0,0-3 2,-2 1-2,0 0-2,0-3 0,-2 1-1,0 1-1,-3-3-2,2 0-2,-1 1-12,0-3-27,-2 0-25,2-3-35,0 2-36,6-3-45,0 0-32,-22-8-48,15 2-99,1-1-293,0-1-137</inkml:trace>
  <inkml:trace contextRef="#ctx0" brushRef="#br0" timeOffset="21461.4841">18753 5273 1716,'-2'-8'0,"0"2"33,2 1 21,0-1 8,0 0 0,0-1-3,2 1-5,0 0-4,3-1-3,-1 1-8,3-2-3,1 2-3,-2-1-4,5 1-3,1-2-3,0 1 0,4-1-4,1 2-3,0-1-5,0 1-28,0-1-39,2-1-42,0 2-47,0 0-43,-1-1-99,-2 2-258,-1 1-47</inkml:trace>
  <inkml:trace contextRef="#ctx0" brushRef="#br0" timeOffset="22286.2684">19463 5059 1387,'4'-5'-57,"1"1"17,-1 0 17,1 0 17,-5 4 14,6-6 17,-2 3 12,-2-1 8,-2 4 7,4-6 5,-4 6 4,5-3 4,-5 3-2,4-4-4,-4 4-3,0 0-2,0 0-8,4-5-6,-4 5-2,0 0-3,0 0-3,0 0-3,-15 16 1,9-8-1,0 3-5,-5 4 11,0 2 0,1 4-5,-7 6 3,2 4-4,-4 7-1,-2 5 3,-7 15-7,-1 3-2,-1-4-1,-2 2-2,1 0-2,-3-4 0,8-7 0,3-8-1,-1-2-2,4 0 0,0-8-2,4 1-3,0-4-1,3-5 2,1-1-1,-1 0-3,2-2 2,3-5-1,0-1-1,0 1-1,0-1 2,2-4 3,0 1-6,2-3 2,0 1-1,-1 0-16,1-3-19,0 1-23,2-2-35,-1-1-48,3-3-30,0 0-51,0 0-106,0 0-234,18-5-58</inkml:trace>
  <inkml:trace contextRef="#ctx0" brushRef="#br0" timeOffset="22935.6561">19427 5724 1418,'0'0'-36,"-4"-7"26,4 7 13,-2-6 21,2 6 24,0-6 2,0 6 11,-2-6 2,2 6 4,-2-7 2,0 3 2,2 4-5,0 0 1,0-10-2,0 5-4,0 5-3,2-8-7,-2 3-3,2 1-6,-2 4-5,6-10-3,-4 5-3,2 0-8,4 0 0,-4 1-2,4 0-4,-2 1-4,3-1-2,-3 2-2,3 0-4,1 2 0,-10 0-1,15 2-1,-7 1-2,1 1 3,-3 4 3,-1-1 9,-3 5 5,0 0 0,-2 1-1,-4 0-1,-1 3-4,1-3 1,0 0-3,-3-2-1,3 1 4,0-3-6,2 1 1,-3-2 2,3-1 1,-2 1 6,2-2 5,0-1-1,0-1-4,2-4 2,0 6-8,0-6-2,0 0 0,6 4-4,-6-4-2,11 2-1,-7-1 0,2 1-2,3 0-3,-3 2 1,1 0-2,-1-1-1,0 3 4,-2 2 0,0-2 2,0 3 2,0 1 2,-4-1 1,0 3 6,-4-3-1,0 3-1,0-3 3,0 3 2,0-1 0,-2 3 4,0-5 0,-3 0-4,0 1-1,1-4 1,-1 1-5,1-1 1,0 0 0,1-2-3,-1-1-13,1-1-26,1 0-29,6-2-30,-12 0-41,12 0-39,0 0-30,-8-7-48,6 1-87,2 0-334,2-2-160</inkml:trace>
  <inkml:trace contextRef="#ctx0" brushRef="#br0" timeOffset="23428.7514">19629 5791 1747,'0'-6'-55,"4"2"21,-4 4 3,2-6 7,-2 6 5,4-3 8,-4 3 5,0 0 20,0 0 12,0 0 3,0 0 2,0 0 1,2 13-2,-2-13-1,-2 14 4,2-7 1,0 3-1,0-1-2,0 2-1,0 1-1,2 0-2,-2 1-3,2-2-2,3 1-2,-2-3-2,1 3 1,0-3-1,0 1 3,2-3 3,-2-1 0,3-1 6,2 0 3,-1-1 10,0-3 6,0-1 4,1 0-4,2-4-1,-3 1-1,1-1 3,-3-2 4,4-2 2,-1 1 2,-2-3 1,1 1-2,0-5 1,-1 3-1,-1 0-2,-1-3 2,-1 1 0,-2-2-5,0 3 1,0 1-8,-2-2-6,0 1-2,0 0-2,-2 1-6,0 1-1,0 1-3,-2 0-7,-1-1-3,-1 2-2,-1 1 0,1 1 20,-2 3-6,2-3-8,-4 2 0,2 2 0,0 0-2,-3 2-4,11 0-3,-17 2-15,6 0-24,3 2-27,0-1-29,0 3-39,-2 0-40,4 1-44,0 1-47,0-2-104,0 0-142,2 1-148,1-1-146</inkml:trace>
  <inkml:trace contextRef="#ctx0" brushRef="#br0" timeOffset="24404.2348">20014 5657 1609,'0'0'-99,"0"0"20,0 0 23,0 0 11,-2-5 14,2 5 9,0 0 12,0 0 6,0 0 11,0 0 3,0 0-2,0 0 11,0 0 4,0 0-3,0 0-4,-2-6 9,2 6 2,0 0-2,0 0 7,0 0 0,0 0 9,0 0 3,0 0 6,0 0-1,0 0-3,0 0 0,4-5-7,-4 5-5,5-5-5,-5 5-1,7-3-3,-3-1-1,2 2-4,-6 2 0,12-4-5,-5 2-2,3 1 2,-3-2-8,3 2 8,1 1-9,-1 0 2,1 0-2,0 1-3,-1 2 1,0 2-3,4 1 3,-6 4 7,0 1 14,-3 2 0,-1 3 4,-2-1 3,-2 0-1,-4 2-3,-1 2 0,1-2 2,-2-2 0,0 2 1,0-1 5,-1-1-1,0-1 2,3-3 1,-2 0 2,0-1 1,2-2 0,2 1 3,-3-2 4,1-1-4,4 0 0,-5 2 4,3-5-8,0 3-6,0 0 2,2-6-5,-2 7-5,2-7-3,4 8 2,-2-4-5,5-2-3,-7-2-2,9 4-1,-1-2 2,0-1-2,-1-1-7,6 3 5,-5-3-1,4 1-2,-1-1-1,0 0 0,2 2-3,-3-2 2,0-2 2,2 2-4,-2 0-1,0 0-12,-1-1-18,-9 1-26,17-3-33,-9 2-49,-1-1-42,1-2-42,-4 0-59,3 0-113,-3 1-265,-3-1-151</inkml:trace>
  <inkml:trace contextRef="#ctx0" brushRef="#br0" timeOffset="25686.4448">20405 5138 655,'0'0'149,"-7"3"-12,7-3 3,-4 4-4,4-4-2,0 0 0,0 0-7,-7 4-6,7-4 5,0 0-7,-4 2-6,4-2-10,0 0-3,0 0-13,0 0-11,0 0-3,-4 3-11,4-3-5,0 0-1,0 0-10,0 0-4,0 0-4,0 0-1,21 0-6,-21 0-4,17 0-2,-6 0-1,-1 0-5,-1 0-15,2 0-30,-3-1-36,2-1-37,-2 2-57,-8 0-40,16 0-50,-16 0-97,8 2-293,-3-2-134</inkml:trace>
  <inkml:trace contextRef="#ctx0" brushRef="#br0" timeOffset="25898.048">20398 5353 1599,'-4'6'-45,"1"-3"40,-1 1 27,4-4 21,-4 8 10,4-8 9,-4 5 0,4-5-1,0 4 4,0-4 0,0 0-2,12 0-4,-12 0-3,16 0-7,-6-2-4,3 2-7,-1-2-2,2 1-5,-2-3-11,1 2-25,4-2-39,-1 0-45,2 0-36,1-2-41,-5 1-70,2-1-347,0 1-84</inkml:trace>
  <inkml:trace contextRef="#ctx0" brushRef="#br0" timeOffset="27940.5883">20430 5181 1434,'0'0'-93,"0"0"23,0 0 20,0 0 13,0 0 13,0 0 15,0 0 14,0 0 22,0 0 6,0 0 12,0 0 16,0 0 6,0 0 5,0 0 3,-9-2 2,9 2 2,0 0-2,0 0-7,0 0-5,0 0-6,0 0-4,0 0-7,13-13-5,-9 11-6,3-2-2,-2 1-4,5-1-4,-4 0-1,2 0-3,-1 0-3,4 1-1,-1-1-4,-2 0-2,3 2-2,-2-2-2,1 3 1,-1-2-3,1 1-2,-2 2-1,4 0-2,-12 0-2,18 2 2,-11 1-5,4-2 3,-3 3 0,2 0-1,-1 2 1,-1-1 0,1-1-4,-1 2 6,-1 1-3,1-1 0,-2 0 3,0 0 0,2-3 1,-2 3 1,0-2-1,-2 0 4,2 0 3,-1-1 15,-1-1 17,-4-2 11,11 2 8,-11-2 3,10 0 1,-10 0-6,13-4 2,-9 1-3,2-1-5,1 0-5,-2-2-8,1 0-3,-2 2-3,0-3-2,0 1-7,0 1-5,-2-1-13,2 0-23,-2 2-27,1-2-26,0-1-36,-1 2-34,0-1-32,0 0-32,-2 0-32,0 0-81,-2 0-336,2 6-147</inkml:trace>
  <inkml:trace contextRef="#ctx0" brushRef="#br0" timeOffset="28333.0991">20434 5469 1629,'0'0'-84,"-2"4"20,2-4 12,0 0 20,0 0 13,-2 5 17,2-5 6,0 0 9,10 3 9,-10-3 5,0 0 4,22-3 2,-12 3-4,-1-1 2,6-1 1,-1 2-1,-1-2 1,2 0 5,2-2-2,0 2 5,0 0-3,-3-1 3,4-1 0,-2 0-5,2 0-1,-4 2-4,-1-2 0,-1 4-5,0-4-1,-2 2 0,0 1-6,-1-1-4,-2 0-14,1 0-31,-2 0-33,-6 2-42,13-4-49,-11 2-92,0-2-271,2 1-21</inkml:trace>
  <inkml:trace contextRef="#ctx0" brushRef="#br0" timeOffset="29139.919">21019 5175 1335,'0'-5'-53,"0"5"21,2-4 10,-2 4 10,0 0 10,0 0 3,0-6 1,0 6 4,0 0-4,0 0 3,0 0-6,0 0 3,0 0 5,0 0-3,-13 12 4,11-6-3,0-1 3,-2 3-2,0 1 6,2 3-1,0 1 10,0 4 4,-3-2 3,3 5 3,0-1-1,2 2-3,-2-2 1,2-1-2,2 2-1,-2-3-2,2 0-1,0-2-1,3 0-1,-1-1 4,-2-3 13,2-1 11,2-2 7,1-1 8,-1-3 1,2 0-5,2-4 4,-2 0-4,-8 0 0,16-6-1,-8 0 1,2-1-3,-2-1 3,0-1 2,1-3-7,-3 0 1,1-1-5,-1-2-2,-2 0-5,0 0-3,-1-3-6,-3 3-4,0-2-1,-3 0-2,1 2-1,-2-3-8,2 3-1,-2 2-3,-1-1-3,-1 5-2,2-1-3,-3 1-2,-1 1-2,0 1-4,-1 3-12,2 0-13,-3 2-14,2 2-21,8 0-17,-18 2-20,10 0-23,2 4-12,-1 0-25,1 1-16,0 1-45,2-1-401,-1 3-120</inkml:trace>
  <inkml:trace contextRef="#ctx0" brushRef="#br0" timeOffset="29471.5574">21307 5417 1666,'0'0'49,"-2"-7"38,2 7 26,0 0 18,-2-8 8,2 8 2,0 0 1,-2-6-6,2 6 12,0 0-15,0 0-18,0-5-12,0 5 3,0 0-28,0 0 2,0 0-21,0 0-18,0 0-38,0-8-34,0 8-53,-4-2-59,4 2-65,0 0-62,4-6-139,-4 6-85,0 0-129,0 0-121</inkml:trace>
  <inkml:trace contextRef="#ctx0" brushRef="#br0" timeOffset="30620.6414">21619 5120 1542,'0'0'-101,"0"0"21,0 0 16,0-6 11,0 6 16,0 0 9,0 0 7,0 0 4,0 0 4,0 0 4,0 0 0,0 0 1,0 0 6,0 0 7,0 0 10,-9 16 8,7-8 9,2 1 5,-6 4 7,2 2-1,2 1 3,-5-1-1,5 2 0,-2 4-1,2-2-4,0 2-3,-1 0-1,1-2 0,2 2-5,0-4-5,0 0-2,2-1-1,1-3 0,-1 0 3,2-3 11,2 0 7,1-3 7,-1 1 2,2-4 3,3-1 2,-2-1 1,3-4 1,-2 0-1,4-2 0,-2-1 0,1-1 3,0-4 0,0 1 0,-3-2-5,0-1 1,0-1-3,-2-3-1,0 1-5,-4 0 0,3-2-4,-6 0-5,-1-1-1,3 3-5,-3-2-5,-3 0-3,2 2 0,-2 2-5,-1-1-6,0 1-2,-2 2-1,2-1-5,-2 5-5,-2-1-6,0 0-11,0 4-14,2 0-15,-3 1-17,0 3-17,9 0-18,-15 2-19,9-1-23,0 5-18,0 0-12,2 0-24,-3 1-53,4-1-385,-1 2-128</inkml:trace>
  <inkml:trace contextRef="#ctx0" brushRef="#br0" timeOffset="31013.8536">22001 5107 1647,'2'-4'-47,"0"0"23,-2 4 11,4-6 8,-4 6 3,4-3 1,-4 3 2,0 0 0,0 0 3,0 0-1,0 0 8,0 0-7,0 0 6,0 0 6,-4 17 12,2-10 8,0 3 8,0 1-1,0 1 7,-3 3-1,2 1 0,0 1-1,0 2 4,3 0-6,-4 0-3,2 6-1,0-4-5,0-1-1,0 1-2,0 0-5,0-2-2,0 1 0,2-5-1,-2 2-8,0-6-17,2 3-19,-3-3-26,3-1-22,-3-1-37,3-1-27,0 0-31,0-5-66,3 1-325,-3-4-53</inkml:trace>
  <inkml:trace contextRef="#ctx0" brushRef="#br0" timeOffset="31722.4117">22178 5050 1406,'0'-6'-58,"0"6"25,0-9 21,0 9 22,0-4 7,0 4 14,0 0 4,-3-6 5,3 6-3,0 0 2,0 0-9,3-5-4,-3 5 2,0 0-9,0 0-3,0 0 0,0 0-4,0 0 1,0 0-20,-3 18 13,2-8 10,1-1 8,-2 5 10,0 3 2,0 0-1,0 2 1,-1 0-4,-1 2-3,2 2 2,0 2-2,2-2-6,-2 1-1,0 1 0,-1-2 1,3-2-4,0-2-2,3 0-1,-3 0-2,4-2-3,0-2 3,-2-1 0,5-1-1,-3 0 4,2-3-3,1 0 3,1-5-4,0 1 4,2-2 2,-2 0 4,2-2 6,0-2 3,-10 0 0,20-4 3,-12 0 4,3-2-8,-3 3 1,1-3 1,2-2 1,-3 2 7,-2-1 4,2-1 7,0 0-2,-2 1 0,-2-1-1,0 1-2,0-1-4,-2 0-3,0 1-5,-2-1-3,0 1-7,-2-1 0,0 2-2,0 1-8,-2-1 1,0 2-1,-2-2-1,2 4-4,4 2-2,-16-3 0,10 3 0,6 0-4,-15 5-1,6-1-15,1 0-19,-1 2-22,-1-1-25,2 3-37,-1 1-39,0 1-39,1-3-39,0 1-86,0 0-117,0 0-121,4-1-59</inkml:trace>
  <inkml:trace contextRef="#ctx0" brushRef="#br0" timeOffset="32351.0218">22477 5143 1475,'0'0'2,"0"-11"30,0 7 29,0-1 24,0 5 11,0 0 5,0-10-4,0 6-6,0 4-9,0 0-7,0 0-10,-2-7-9,2 7-7,0 0-5,0 0-7,0 0-3,0 0-5,-12 11-1,10-6-3,-4 1-2,3 0-4,2-1-4,-1 3 0,0 0-2,0 0-1,2-3-2,-2 3 0,4-1 0,-2-1-1,0 2 0,2-1-1,0 3 1,1-3-1,4 3-1,-3-2-1,2 1 1,2 1 0,0 1-3,1-3 1,0 1 1,-3 1 0,0 1-1,1-1 11,-3 0 6,4-1 7,-4 2 3,-2-3 3,1 1 0,0 1 0,-3-1-1,1 1-1,-2 0-5,-2-3 2,0 1-5,-1-1-2,-2-1-23,2 0-26,-2-3-36,1 2-46,5-5-57,-10 1-51,3-2-71,3-4-128,-2 0-226,1 1-139</inkml:trace>
  <inkml:trace contextRef="#ctx0" brushRef="#br0" timeOffset="32576.8791">22459 5157 1692,'0'-8'-6,"-4"2"42,4 1 16,0-1 16,0 0 7,4-2 0,-4 3-1,2-1-1,2 1-9,2 1-6,0-4-5,0 2-6,3 0-7,2 1-4,-1 1-5,3-2-12,-5 0-32,4 3-41,0-1-56,-2 4-57,-3-4-68,6 2-414,-5 2-146</inkml:trace>
  <inkml:trace contextRef="#ctx0" brushRef="#br0" timeOffset="32960.4375">22760 5141 1676,'0'-6'-68,"0"6"9,0 0 5,0 0 11,0 0 9,-10-1 8,10 1 10,0 0-5,-10 9 4,8-5 3,-3 2-1,3 0 7,-2-1-3,2 1 9,2-1 4,0 3 5,0 2 22,2-3-1,2 3 4,-2 0 6,5-3 2,-3 2-4,7 3 2,-7-3-5,3 1 1,-1 0-1,0-1 0,-2 1 6,0-3 11,0 3 15,2 0 5,0-1 1,-4 0 1,0 1 0,-2-1-1,0 1-4,0-1-5,0-1-6,-4 0-5,2-1-4,-6 1-11,2-2-30,2-2-46,-2-1-41,6-3-61,-8 2-50,8-2-95,-8-5-313,5 1-100</inkml:trace>
  <inkml:trace contextRef="#ctx0" brushRef="#br0" timeOffset="33179.3878">22729 5199 1563,'0'-8'-11,"0"-2"21,2 4 15,-2-3 14,5 2 8,-1 1 2,0-4 1,2 2-1,4 1-3,0-1-7,0 1-3,0 1-1,4-2-5,-4 2-3,-1 1-6,1-1-3,1 2-19,-5 3-41,0-3-43,1 0-50,-1 2-57,0-2-359,-1 4-52</inkml:trace>
  <inkml:trace contextRef="#ctx0" brushRef="#br0" timeOffset="36560.3881">13665 7967 339,'4'-4'123,"-4"4"-18,0 0-15,0 0-7,0 0 4,0 0-12,4-4 5,-4 4-2,0 0 7,0 0 4,0 0 4,0 0 4,4-4 2,-4 4 2,0 0 3,0 0 0,0 0-1,0 0-2,3-6-1,-3 6 2,2-6-2,-2 6-2,0-5-5,0 5 1,0-8-8,0 8-4,-2-9-6,2 5 2,0 4-5,-5-10 12,3 5-7,0 1-9,2 4-9,-6-10-5,0 7-12,2-1-2,-3 0-9,0 2-3,-1-2-5,0 4-5,8 0 0,-17-1 3,6 2-12,0 1 2,1 0-5,2 2-1,-3 2 0,0-1-6,1 5 1,0-1 0,0 1 0,0 3 0,2-2-1,0 5 0,1-1 2,3 2-3,-3 0 4,3 3-3,-1-2 1,3 1 1,0 1-2,0-1 2,2-1 2,0 2 0,2-3 0,0-2 0,0 2-3,3-4 6,1 3 0,1-5 1,1 1 1,1-1-5,1-1 15,3-3-9,0 1-4,-1-2-7,4-3-16,-4-1-38,3 0-43,0-4-50,0 2-64,1-4-35,0-1-61,0-3-141,1 0-32,-2-1-104,4-2-85</inkml:trace>
  <inkml:trace contextRef="#ctx0" brushRef="#br0" timeOffset="37224.3544">14197 7860 1518,'-2'-6'-39,"2"6"29,0 0 22,0-5 21,0 5 18,0 0 16,0 0 15,0 0 6,-2-9 7,2 9 2,0 0 4,0-5-3,0 5 0,0-6 1,0 6 4,-2-5-7,2 5-5,-5-8-10,3 4-7,2 4-6,-6-8-7,2 7-8,-1-3-8,-3 0-5,0 4-6,-3-2-2,11 2-6,-21 0-2,10 4-7,-2 0 0,1 1-2,1 1-2,-2 2-4,0 1 3,3 1-5,0 3-2,-2 0 1,4 3-1,0-1 1,2 2-3,0 2 2,-1-2 1,2 2 0,3 1 1,0-2-1,2 1 0,0-1-2,4-3 3,-2 0 1,5-2-1,0 1 0,1-3 0,2-3 0,4-1 1,0-1-4,3 0-13,-2-4-31,0-2-39,1-2-46,2 0-54,-2-2-56,2-2-66,-4-1-151,1-3-14,3-1-59,0-1-28</inkml:trace>
  <inkml:trace contextRef="#ctx0" brushRef="#br0" timeOffset="38161.2198">14477 7481 1441,'1'-6'63,"2"2"38,-3 4 20,2-7 12,-2 7-2,0-6-11,0 6-13,0 0-14,3-6-12,-3 6-9,0 0-11,0 0-6,0 0-5,0 0-6,0 0-4,0 0-2,0 0-7,-9 17-2,6-9-18,1 1-31,0 3-25,0-1-43,0 4-40,-2 1-48,2-1-53,2 0-139,-2 3-234,2-3-100</inkml:trace>
  <inkml:trace contextRef="#ctx0" brushRef="#br0" timeOffset="41474.6651">14742 7890 1473,'0'0'-94,"0"0"21,0 0 20,0 0 11,0 0 15,0 0 14,0 0 8,-7-4 9,7 4 14,0 0 13,0 0 6,0 0 11,0 0 9,0 0 10,0 0 4,0 0 5,0 0 4,0-5-2,0 5 3,0 0-5,0 0-2,0 0-8,0 0 1,0 0-5,3-8-4,-3 8-2,0 0 1,0 0-8,2-6-4,-2 6-6,0 0-3,4-6-5,-2 3-3,-2 3-3,6-6-5,-2 3-1,1-1-4,1 2-3,0-2 0,3 0-5,-2 0-1,1 0 0,2 2-1,-1 1 0,0-1-5,-1 2 0,-8 0-2,16 0-1,-7 2-1,0-1 1,-3 3 2,0 0 0,1 2 5,-3 1 7,-2 1 4,0 2 3,0-1-4,-4 3 2,2-3-1,-4 1 0,2-1-2,-2 0 2,-1 1-2,1-2 0,2-1 2,-2 1 5,2-2 4,-2 0 9,-1-3-1,3 3 3,-2-2-3,1-1-4,-1 2-1,4-5-2,-4 5-2,2-1-6,2-4 1,0 0-3,-4 6-1,4-6 2,-2 3-6,2-3 1,-4 4-1,4-4-1,0 0-3,0 0 0,0 0 0,0 0-3,0 0 5,0 0-5,0 0-2,0 0-1,0 0 0,0 0-2,27-7 3,-18 5-2,-3 0 1,2 0-2,3 2-2,-3-2 1,2 2 0,0 0 0,-2 2-1,-8-2-2,17 2 0,-8 0-2,-3 0 7,2 1-6,-4 3 6,3 0-1,-3 4 0,0-3 5,1 4 2,-3-1 1,-2 4-2,-2-3 4,2 0-2,-5 1 2,3 1-1,-4 0 0,1-3 2,-1 1 1,0 1-4,0-5-1,0 1-6,-2-1-22,0-1-28,0 0-34,2-2-45,-3-2-52,0-1-38,9-1-62,-16-5-118,5 1-260,3-2-157</inkml:trace>
  <inkml:trace contextRef="#ctx0" brushRef="#br0" timeOffset="44538.5989">14644 7747 1498,'0'0'-9,"2"-4"27,-2 4 18,0 0 8,0 0 0,0 0 1,2-5-6,-2 5-3,0 0-3,0 0-3,0 0-5,0 0-1,0 0-2,0 0 2,-12 17 4,5-9 1,1 3 0,0-2 3,0 7 4,-1-1 7,-2 4 20,-1 4 10,2 2 0,-2 1 0,0 5-6,0 3-3,-1 0-5,3 0-4,1 1-6,-1 1-1,3-5-6,3-3-4,2 3-2,0-3-1,2-1-2,3-2-3,1 0-1,3-3-4,0-1 0,5-2-2,0-1 2,6-3-7,-4-2-11,4-2-34,1-3-51,0-2-62,-2-2-47,3-1-63,-2-4-103,2-3-110,3-2-81,-1-4-46</inkml:trace>
  <inkml:trace contextRef="#ctx0" brushRef="#br0" timeOffset="44938.3453">15144 7825 1428,'-2'-7'6,"0"-1"36,0 2 17,0 3 10,0-1 7,2 4 0,-2-6-6,2 6-8,-2-6-6,2 6-8,0-5-8,0 5-6,0 0-3,0 0-4,0 0 0,0 0 1,0 0-4,18 15 1,-14-6 1,6 3-4,-2 3 13,2 3 13,-1 3 0,-1 3 2,-1 3-1,-3 1-2,-2 1-4,2 3-1,-6 1-2,-2-3-1,-2 3-4,1-5-2,-3-1-3,3-5-4,-1 2-17,0-7-24,0 0-38,2-4-53,-5 0-54,6-5-45,-1-2-72,0-2-148,0-3-123,4-1-49</inkml:trace>
  <inkml:trace contextRef="#ctx0" brushRef="#br0" timeOffset="45199.0146">15407 7938 1471,'3'-6'74,"-3"1"38,0 5 20,2-8 19,-2 8 3,0-8 4,2 3-7,0 1-4,2 0-11,0-2-20,2 2-1,3 1-22,-3-1-2,3 0 1,-2-2-21,5 2-8,-2 1-7,1-1-28,2 0-48,-5 2-55,2-2-69,4 3-72,-8-3-83,2 2-180,1 2-5,-3 2-92,-2 2-78</inkml:trace>
  <inkml:trace contextRef="#ctx0" brushRef="#br0" timeOffset="45373.4332">15517 8025 1592,'-4'8'42,"0"-2"37,0-2 21,2-1 16,-2 1 11,2 0 2,2-4 2,-5 4-4,5-4-8,0 0-6,0 0-13,0 0-9,11 3-10,-11-3-5,14-5-10,-3 3-27,0 0-43,-1-1-58,-2 0-75,3 0-79,-2-1-140,-2 0-145,3 2-129,-2-2-128</inkml:trace>
  <inkml:trace contextRef="#ctx0" brushRef="#br0" timeOffset="46411.8139">16354 7536 1644,'0'0'-38,"0"0"35,0 0 22,0-8 14,0 8 15,-2-6 3,2 6-1,0 0-5,0 0-7,0 0-11,0 0-3,0 0-3,0 0-2,0 0-1,0 0-3,0 0 2,-6 20 3,4-13 2,0 1 5,0 2-4,0-3 2,0 1-2,2-1-1,-2 1-2,2-2-1,-2-1-3,2 1 5,0-6-3,-3 10 2,3-10-1,0 5-2,-3-1 2,3-4 0,0 0-7,8 7 2,-6-4-2,-2-3-4,10 2 2,-4-1-2,0 1-1,1 0-4,-3 2 0,3-2 1,-1 2-1,3-3-3,-3 3 0,0 0 0,0 2 0,-2-2 0,4 2 4,-2-1 12,-2 1 8,2 1 8,-2 1 8,0 0 7,-1 0 2,1 1 3,-4-2 5,2 3-3,-2 0-3,0-1 1,-2 1-7,2-1-6,-4-1-2,-1 1-4,3-1-2,-2-2-3,-2-1-14,2 1-22,-2-2-27,2-1-32,-4 0-42,2-1-43,6-2-33,-8-2-39,8 2-77,-11-6-106,5 2-164,4 0-73</inkml:trace>
  <inkml:trace contextRef="#ctx0" brushRef="#br0" timeOffset="46648.1625">16371 7612 1468,'0'-8'-4,"0"3"46,0 1 24,3-2 10,-1-1 2,0 1-2,0 0-1,2 0-6,0 0-6,5 1-4,-3-2-5,4 1-4,2-2-4,2 0-10,1-1 0,4 1-4,0 1-6,5-1-1,-4 2-8,2-1-25,-3 1-42,0 0-49,4 0-45,-3 1-45,-4-3-92,0 5-270,-2-2-53</inkml:trace>
  <inkml:trace contextRef="#ctx0" brushRef="#br0" timeOffset="48365.5066">1464 4783 450,'0'0'226,"0"0"-67,-13-3-22,12-2-9,1 5-3,-7-5-9,5 1-17,2 4-13,-2-7-6,2 7-10,-2-10-8,2 10-7,4-10-5,-2 6-6,2-1-8,0 1-3,3 0-6,1 2-5,-2 0-3,3 1-5,2 1-1,-3 3 1,2 1-2,4 4 10,-4 1 2,0 6 1,-1 3 1,2 1 0,-5 4 5,3-3-2,-3 3 1,-2-2-3,0-2 0,0 0 2,-2-2 5,1-1 3,-1-3 12,0-2 13,1-1 14,-3 0 11,2-3 7,0-1-9,-2-6-9,0 0-6,0 0-6,0 0-10,0 0-5,0 0-4,-2-25-8,2 14 1,0-5-7,2-1-4,2 0-2,0-2-2,2-2-2,0-2-6,3 2-3,2 0-3,-3 0-1,3 5 0,-3-2-2,-1 5-2,2-1-5,-1 3 3,0 0-4,0 3 0,1-1 0,0 3-2,1 2-2,-2 0 1,1 4-2,2 0 2,-1 4-1,-1 0 5,-1 4 0,5 1-1,-4 1 4,-1-1-3,0 4 2,-4 1-1,8-1 1,-6 1 1,-2 1 2,0-2-1,2 0 3,-2 1-2,-2-3-2,1 0-6,-1-1-21,0-2-21,0 1-28,3-3-31,-3 0-45,0-1-56,0-1-34,-2-4-98,4 0-145,-4 0-140,0 0-120</inkml:trace>
  <inkml:trace contextRef="#ctx0" brushRef="#br0" timeOffset="48608.4599">2202 4726 1660,'-2'-6'54,"0"3"38,2 3 15,0 0 4,-2-6 2,2 6-6,0 0-4,0 0-9,0-6-11,0 6-3,6-6-4,-2 5-5,0-4-7,4 4-6,-1-3-6,0 0-5,1 2-4,0-2-5,1 1-8,-1-1-20,1 2-40,-1-2-55,-1 2-71,1 0-71,-2 0-108,-2 2-163,-4 0-102,0 0-98</inkml:trace>
  <inkml:trace contextRef="#ctx0" brushRef="#br0" timeOffset="48803.5349">2248 4844 1599,'-2'4'-9,"0"0"28,0 0 23,2-4 19,-4 5 14,4-5 6,-2 6 3,0-2 0,2-4-6,0 0 5,0 0 1,6 6 1,-6-6-9,0 0-2,19-4-9,-11 2-7,1 0-6,2-2-27,-1 0-46,0 0-60,4 1-65,-4-3-53,0 0-111,-1 2-357,2-2-161</inkml:trace>
  <inkml:trace contextRef="#ctx0" brushRef="#br0" timeOffset="49365.4807">2617 4492 1739,'0'-10'-44,"-2"2"35,2 3 34,0-3 21,0 3 16,0-1 11,0 6 4,-2-10-1,2 6-5,0 4-9,-2-7-8,2 7-5,-2-4-6,2 4-4,0 0-5,0 0-4,0 0-2,0 0-4,-9 19 2,7-10 6,0 5 3,2 1 4,-2 1 2,-1 3-4,3 2 0,-3 0 4,3 3-1,0 4-2,0-1-3,3 2-3,0-3 0,1 1-5,-2 0-1,2-2-2,1-1-20,1 0 4,-1-8-3,1 2 1,2-3 5,2-4-1,-1 1 5,6-5 2,-3-3 1,2-2 3,-2-2 6,3-2 5,0 0 8,0-1 4,-1-5-1,0 0-5,-4 1-1,0-3 8,1 1-1,-5-1 4,1-1 21,-3 1-3,0 1 1,-2-3 1,-4 3-12,0 1-2,0 1-4,-4-1-6,-1 0-2,0 4-10,-1-1-3,0 1 0,-2 2-7,0 2-2,0-2-10,0 4 5,-1 0-1,-2 2-3,3 0-12,-1 3 3,1 1-11,-2-1-33,2 3-34,2-2-31,-2 1-38,0 0-43,4 3-47,0 0-41,0-3-84,2 0-131,0 1 16,-1-1-147,3 3-121</inkml:trace>
  <inkml:trace contextRef="#ctx0" brushRef="#br0" timeOffset="50919.9349">16092 8070 438,'0'0'169,"-15"-3"-40,15 3-37,0 0-5,0 0-6,0 0-1,0 0-8,0 0-7,0 0-3,-5-2-6,5 2-7,0 0 0,0 0-7,0 0 0,0 0-3,0 0 3,32 0 0,-21 0 7,4-1 2,2 1 0,2-3-3,2 0-2,5 1 0,1-2-3,7 1-6,8-3-1,11-4-5,7 2-3,19-5-2,3-2 0,5 1-4,2-1 0,6 2-4,0 0-3,3-1-2,3 1-3,-3 0 1,2 1-3,-5 1-2,-6-1 2,2 1-5,-4-5 4,-5 5 0,1 0 0,-2-1 12,-3 1 0,-10 1 0,-11 1 0,1 1-2,-1-2 2,0 3-1,-1-2-2,-4 1-1,-3 1 0,-5-1-1,-1 2-1,-3 0-1,-6 2-2,-6 1-1,-1-1 0,-1 0-1,-6 0-1,0 2-2,-1-2-17,-4 3-30,0-1-37,-3 0-43,2 2-45,-4-2-39,0 2-87,-2 0-270,-1 0-63</inkml:trace>
  <inkml:trace contextRef="#ctx0" brushRef="#br0" timeOffset="57718.2743">16026 8570 468,'0'0'81,"0"0"-12,0 0-4,0 0-9,0 0 2,0 0-10,0 0-5,-4-3 0,4 3 2,0 0-1,0 0 0,0 0-2,0 0 4,0 0 4,0 0 2,0 0 6,-5-4 0,5 4 7,0 0-5,0 0 0,0 0 1,0 0-1,0 0-2,0 0-3,0 0 4,0 0 3,0 0-5,0 0 6,0 0 1,0 0 1,0 0 1,0 0-1,0 0 0,0 0-2,0 0-5,0-6-1,0 6-5,0 0-3,0 0-2,0 0 0,0 0 1,5-8-2,-5 8-4,2-3-2,-2 3-5,4-6-2,-2 2-5,-2 4 1,6-10-8,-1 6-2,-1 1-2,3-1-4,-1 0-1,0 0 1,2-2-3,1 3 0,0-1-4,1 0 1,0-1-2,4 3-1,-4-2-1,3 2 3,-3 2-5,4-2-2,-4 2-1,2 2-2,-2 0-1,0 2-1,-2 1 1,2 5 3,-6-1 3,1 3 1,-5 1 3,0 4-3,-7 1 2,1 4-2,-2-1 1,-2 0 0,-4 0 0,4 0 6,-3-2-7,2-1 0,1-3 1,1-2 2,1 0 0,2-1 3,-3-3 7,3 1 5,1-3 5,-1 1 5,2-2-2,0-1 20,2 1-3,0 0-7,0-2-2,2-4-3,-2 7-2,2-7-1,6 6-9,0-4 2,-6-2 3,15 0-6,-6 2-7,1-4 1,0 2-3,1 0 1,2 0 0,-2 0-5,-1 0 2,2 0-3,0 0 1,-4-2-16,2 2-22,-10 0-30,17 0-44,-8-2-46,-9 2-63,15-2-52,-9-2-99,0 0-157,0 1 62,4-1-80,-4-1-42</inkml:trace>
  <inkml:trace contextRef="#ctx0" brushRef="#br0" timeOffset="58027.4692">16429 8696 1464,'0'0'25,"0"0"32,-4-4 26,4 4 23,0 0 7,-2-6 6,2 6 2,0 0 0,0 0-5,-5-3-7,5 3-8,0 0-11,0 0-4,0 0-11,9-8-4,-5 6-3,-4 2-8,12-3-3,-6 0-7,4 0-2,0 1-7,0-2-6,1 2 0,2-2-4,0 2-3,-1 1-5,1-2-1,0 0-1,-3 1-3,3 0-17,-2 0-30,-3 0-31,3 2-38,-3-2-42,-8 2-48,15-2-36,-11 2-63,3-2-100,-3 1-287,-4 1-170</inkml:trace>
  <inkml:trace contextRef="#ctx0" brushRef="#br0" timeOffset="58342.5255">16524 8557 1810,'-2'-4'2,"2"4"34,-4-6 22,2 2 16,2 4 10,0 0 1,-5-5 0,5 5-9,0 0-8,-4-6-10,4 6-7,0 0-6,0 0-6,-2-4-6,2 4-7,0 0-3,0 0-1,0 0-5,-2 18 0,4-11 2,-2 3-3,0 1-3,0 4 4,2 3-1,-2 0-2,0 2 2,1 0-1,-2 0 0,1-1 0,0 2-10,-2-2-22,2 0-25,0-4-30,0 0-27,0-1-27,-2-3-21,4 0-24,-4-3-48,2-2-103,0 0-241,0-3-65</inkml:trace>
  <inkml:trace contextRef="#ctx0" brushRef="#br0" timeOffset="58730.1902">16808 8526 1469,'0'-7'-8,"0"-1"30,0 3 23,0-3 21,0 2 12,-2 0 9,2 6-3,0-9-5,0 9-7,0-6-9,0 6-8,0-7-7,0 7-8,0 0-3,0 0-2,0 0-5,0 0 0,0 0 5,4 17 5,-4-10 4,2 3-1,0 2 0,0 0 2,-2 0-4,2 3 1,0 3-4,1-3-3,-3 2 1,2 0-4,-2-2-5,0 0 0,2 1 12,-2-3-4,2-2-5,-2 1-26,0 0-23,0-3-28,0 0-30,2-1-34,-2 0-49,0-1-46,0-3-83,2 0-140,1-2-126,-3-2-56</inkml:trace>
  <inkml:trace contextRef="#ctx0" brushRef="#br0" timeOffset="59036.9893">17077 8637 1579,'0'0'52,"-2"-8"21,0 4 16,2 4 12,0-5-2,0 5 1,-2-6-4,2 6-8,0-6-5,0 6-8,0 0-6,0 0-7,4-7-5,0 5-6,-4 2-5,11-4-5,-8 2-3,-3 2-6,20-2-1,-10-1-4,4 3-5,-2-2 0,5-1-2,-2 2-3,4-1-7,-4 0-24,2 0-31,-5 2-30,4-2-37,-6 2-41,2-2-29,-1 0-49,-2-1-94,-3 1-302,1 2-125</inkml:trace>
  <inkml:trace contextRef="#ctx0" brushRef="#br0" timeOffset="59308.6462">17164 8473 1663,'-7'-3'-10,"5"-2"31,-2 4 13,4 1 5,-6-4-1,6 4-3,-4-4-6,4 4-3,0 0-3,0 0 0,0 0-1,0 0 4,-6 15 12,8-7 4,-2 1-3,2 1-2,2 3 0,-2 2-1,2 1-2,-2-1-3,2 4-2,-2-2-1,-2 2-4,5-2 2,-3 3-4,0-4-1,0 0-34,3-1-35,-5-1-39,2-3-37,0 0-37,-2 1-54,2-5-386,-2 3-99</inkml:trace>
  <inkml:trace contextRef="#ctx0" brushRef="#br0" timeOffset="62534.0736">17524 8407 140,'0'0'56,"0"0"-14,-2-8-6,2 8-2,0 0-3,0 0-1,0 0-4,0 0-3,0 0 0,-2-4 2,2 4 1,0 0-3,0 0-2,0 0 2,0 0 2,0 0-2,0 0 2,0 0-1,0 0 2,0 0 1,0 0-1,0 0-1,0 0 0,0 0 1,0 0-4,0 0 8,0 0-6,0 0-1,0 0 1,0 0 4,-6-4-4,6 4 2,0 0-4,0 0 2,0 0-1,0 0 5,0 0-2,0 0-3,0 0 7,0 0-5,0 0-5,0 0 6,0 0-3,0 0 4,0 0-7,0 0 6,0 0-3,0 0-2,0 0 1,0 0 2,0 0-9,0 0 2,0 0 2,0 0-8,0 0 10,0 0-3,0 0-5,0 0 3,0 0-3,0 0-4,0 0-2,0 0 2,0 0-1,0 0-4,0 0 1,0 0-1,0 0-2,0 0 3,0 0-1,0 0-2,0 0 13,0 0-12,0 0-2,0 0 0,0 0 1,0 0-2,0 0 5,0 0-4,0 0 2,0 0 7,0 0-5,0 0-1,0 0 0,0 0-3,0 0 4,0 0-3,0 0 7,0 0-3,0 0-2,0 0-4,0 0 6,0 0-5,0 0 1,0 0-2,0 0 4,0 0-2,0 0 2,0 0-4,0 0 6,0 0-4,0 0 1,0 0-1,0 0 4,0 0 0,0 0 2,0 0-1,0 0 3,0 0-1,0 0-3,0 0-1,0 0-3,0 0 4,0 0 0,0 0 0,0 0 1,0 0-5,0 0 2,0 0 0,0 0-1,0 0-2,0 0 3,0 0-4,0 0 1,0 0-7,0 0-6,0 0-11,0 0-19,0 0-16,0 0-14,0 0-10,0 0-21,0 0-19,0 0-31,0 0-252,0 0 84</inkml:trace>
  <inkml:trace contextRef="#ctx0" brushRef="#br0" timeOffset="66962.3745">17550 8383 1056,'0'0'-22,"0"0"25,0 0 20,0 0 16,-9-1 11,9 1 10,0 0 7,0 0 6,0 0-2,0 0-3,0 0-4,0 0-6,0 0-3,0 0-5,0 0-10,0 0-2,0 0-8,0 0-4,0 0-3,-8 1-2,8-1-3,-5 8-3,3-4 1,0 4-4,0-1 0,-2 1 1,2 2-3,0 1 1,0 0-2,0-1 1,2 3-1,-2-1 0,2 1 0,2 0-1,-2 1 2,2-3-2,0 0 2,0 3-3,0-5 1,2 3-1,0-3 1,1-1 2,-1 0-2,2-1 4,0 1-1,2-5 2,2 1 6,-2-2 9,0-2 3,1 0 1,2-2 5,-1-2 2,1 3-2,0-5 0,-1 0-1,1-2-1,-1-1-1,-2 2 0,1-3 2,0 2 5,-3-1 6,0-1-6,-2 2-3,-1-1 3,0-3-1,0 3-4,0 0-3,-3-1-3,0-1-5,-3 1-4,0 1 0,-1-1-2,0 1-5,0-1 1,-2 0-3,2 3-5,-2-3 1,-1 5 0,2-3-3,-1 2-1,0 0-4,-3 3-4,1-3-6,2 4-10,-3-2-11,0 3-13,1-2-16,8 3-16,-16 0-16,6 3-27,2 0-19,2-1-24,-2 4-15,3-2-23,-1 2-75,-1-1-303,5 1-79</inkml:trace>
  <inkml:trace contextRef="#ctx0" brushRef="#br0" timeOffset="67324.6596">17922 8465 1534,'0'0'10,"-4"-3"32,4 3 21,0 0 14,0 0 12,-4-4 2,4 4-2,0 0-5,0 0-7,0 0-10,0 0-3,0 0-10,0 0-4,0 0-5,10-8-3,-4 7-4,-6 1-5,12-3-5,-4 2-1,0 1-4,4-2 0,-4 0-5,2 2-2,1-2-12,2 0-24,-2 2-30,-1-2-33,0 2-37,2-2-35,-4 2-42,-2-2-75,2 0-337,-1 2-109</inkml:trace>
  <inkml:trace contextRef="#ctx0" brushRef="#br0" timeOffset="67645.9221">18003 8351 1607,'-2'-4'6,"2"4"36,-4-5 17,2 1 6,2 4 4,-2-6-6,2 6-5,0 0-8,-5-4-6,5 4-6,0 0-4,0 0-4,0 0-4,0 0-2,0 0-2,-6 15-2,6-7 0,0 2-1,0-1 0,0 4 0,0 1 4,2 1-4,-2 1 1,2 1 0,-2 0 0,2-2-1,-2 2-2,2 0-5,-2-2-31,0-1-27,0-1-47,3 1-30,-1-3-40,-2 0-45,0-1-415,0-1-122</inkml:trace>
  <inkml:trace contextRef="#ctx0" brushRef="#br0" timeOffset="71335.3086">18400 8311 582,'-4'-4'184,"4"4"-7,0 0-30,0-6-14,0 6-18,0 0-10,0 0-19,-4-3-13,4 3-8,0 0-7,0 0-7,0 0-7,0 0-4,0 0-8,0 0-7,0 0 2,0 0-6,0 0-4,-8 15 2,6-9-3,0 1 1,2 1 0,-2 0-6,2 3 3,-2-1-2,2 1-1,-2 1 0,2-1 0,-2 0-1,2 1 2,0-1-2,0 1 1,0-1-24,0 0-24,0-1-30,2 0-22,0-1-19,0-2-17,0 3-28,2-4-64,-2-1-244,4 1 31</inkml:trace>
  <inkml:trace contextRef="#ctx0" brushRef="#br0" timeOffset="71787.2734">18517 8397 1206,'0'-8'-18,"2"1"16,-2 1 23,4 0 6,-2 0 7,-2 6 3,2-7-16,-2 3 2,0 4-11,0-6 1,0 6-2,0 0-3,0 0-7,0 0 8,0 0-2,0 0 5,0 21 1,0-13 2,0 2 9,0-1-2,2 0 3,-2 1-2,2 1-1,0-1-3,0 0-2,0-1 2,3-1-1,-1 1-2,-2-3 2,2 2 0,1-3 2,-1 1-3,2-2 6,-2 0 0,5-2 1,-1-2 1,-8 0 8,17-2 7,-8-2 0,-1 0 0,-2 0 0,2-2 3,0-1 5,-2 1 4,0-2 3,-4 1 8,2-1 6,-2-1-4,0 1-6,-2 0-2,0-1-8,0 1-5,-2-1-6,0 1-2,-2 0-4,2 1-7,-4-1-3,0 3-5,2-1-2,-4 0-4,0 4-2,2-1-3,0 0-7,6 3-9,-18 0-15,18 0-23,-14 4-19,5 2-26,1-2-27,2 2-28,-1 1-13,0 1-19,3 2-45,0-3-372,2 1-95</inkml:trace>
  <inkml:trace contextRef="#ctx0" brushRef="#br0" timeOffset="72270.6261">18777 8347 1561,'0'-7'-50,"0"7"11,0-8 10,0 8-1,2-4 4,-2 4 7,0 0 2,0 0-3,0 0 3,0 0 1,0 0 2,0 0 1,-6 15-1,6-7 3,-2 0 6,2 0-2,0 1 0,0 1 4,2 1 0,0-1 5,0-1 0,0 0-1,2 1 5,-2-2-3,2 1 4,1-1-3,1-1 7,-2-1-2,3 0 1,0 0 5,3-3 6,-2-1 8,2 0 8,-10-2 12,20-2 14,-12-2 9,0 1 7,-1-1 8,2-2 5,-3 0-4,-2-1 3,0-1-2,1-1-7,-3-1-2,-2-1-7,0-1-6,0 3-8,-2-3-5,-3 3-6,1-3-6,0 3-6,0-1-4,-2 3-4,-1-1-4,-2 0-3,3 3-5,-4 1-3,2 0-7,-4 0-16,4 2-20,-2 2-24,10 0-21,-18 2-26,10 2-29,1 2-24,3 0-16,0 0-38,0 1-417,0-2-123</inkml:trace>
  <inkml:trace contextRef="#ctx0" brushRef="#br0" timeOffset="72550.6124">19084 8404 1642,'2'-5'-10,"-2"5"35,0 0 25,2-6 17,-2 6 11,0 0-3,0 0-1,2-5-5,-2 5-6,8-5-4,-8 5-1,14-1-13,-6-1 1,3 0-7,2 0-3,-3 0-2,5 0-3,-3 0-3,4 0-4,-2 1-1,-1-2-4,2 2-14,-3-1-31,3 0-31,-4 0-39,2 2-34,-5-2-45,2 0-66,-2-2-390,-2 2-129</inkml:trace>
  <inkml:trace contextRef="#ctx0" brushRef="#br0" timeOffset="72809.4763">19226 8254 1609,'-5'-4'-42,"1"0"28,4 4 12,-6-5 8,6 5-1,-6-4-1,6 4-2,0 0 3,0 0-9,0 0 8,0 0 0,0 0 8,-6 13 7,6-5 0,2 1 7,0 5 7,0 1 9,-2 0 9,2 5-3,0-4 0,0 5-3,-2-1-4,0-1 0,2-1-5,-4 0-4,2-1-17,0-4-28,0 2-29,2-3-23,-2-1-30,0 0-21,2-2-42,-2-4-95,2 1-204,2-5 35</inkml:trace>
  <inkml:trace contextRef="#ctx0" brushRef="#br0" timeOffset="73098.3207">19433 8319 1254,'0'-8'40,"0"1"16,1 1 18,-1 0 2,0 0-1,5 3-2,-5 3-15,0-8-5,2 4-7,-2 4-9,0 0-2,2-6-2,-2 6-1,0 0-5,0 0-1,0 0 1,2 18-4,0-11-2,-2 1 1,0 0-2,0 1 2,0 2-3,0 1 1,0-1-1,-2 1-1,2 1-1,-2 1-5,2-3-34,-2 0-34,2 1-37,0-3-25,-2 1-19,2-1-22,0-1-69,0-2-256,0-3 10</inkml:trace>
  <inkml:trace contextRef="#ctx0" brushRef="#br0" timeOffset="73560.2914">19566 8307 1331,'2'-6'8,"0"1"15,0-1 6,-2 1 2,2 1-3,-2 4-1,2-8-6,-2 8-1,2-3-5,-2 3 1,0 0 0,0 0-4,0 0-1,0 0-2,-6 16 3,4-10 1,0 3-1,0 1 6,-4-2 0,6 4-1,-3-3 1,2 2-2,-1-1-1,0-1 1,2 3-4,0-3 7,0-1-6,2 1 0,0-1-1,-1 0 4,8-3-3,-5 1 3,2-2 1,0-2-6,0 0 4,-6-2-2,15 0-3,-15 0 2,15-6 1,-8 2 7,-1 0 6,0-3 10,0-1 7,-1-2 9,-1 3 1,-1-4 2,1 1 6,-2-2 2,0 3 2,0 0-1,-2-1-3,0 0-5,2 1-7,-4 1-4,2 0-6,-2 1-4,0-1-5,0 1-1,0 1-8,0 3-2,-2-2-4,-2 2-3,6 3-3,-8-4-2,8 4-5,0 0-19,0 0-23,-21 6-21,17-3-20,0 1-29,-1 4-30,1-2-23,0 3-23,-1-2-48,3 1-410,0 0-140</inkml:trace>
  <inkml:trace contextRef="#ctx0" brushRef="#br0" timeOffset="74036.5119">19816 8262 1668,'0'-6'-59,"0"6"13,0-7 8,0 7 2,0-4 2,0 4 6,0 0 2,0 0 7,0 0 1,0 0 7,-14 13 6,10-7 6,2 0-2,-2 1 1,0 2 5,2-1-1,2 2 3,-2 1-3,0-1 0,2-3 5,-2 3-3,4-3 8,-2 1-9,0-1 9,2-1-1,0 2 14,0-4 6,2 2 14,0-3 11,2-1 6,-6-2 10,11 2 2,-11-2 6,13-4-1,-13 4-3,12-8 1,-5 5-2,-1-5 4,-2 3 5,1-3-1,-3 0-3,0-1-5,-1-1-3,-1 0-7,0 1-6,0 0-6,-3 1-7,1-2-2,-3 1-8,1 2-6,0-1-3,-2 2-6,-1 0-3,1 1 5,0 1-17,0 0-13,-4 2-25,4 0-27,0 0-32,6 2-27,0 0-28,-19 4-36,18 0-22,-3 2-38,4-2-105,-2 1-246,2 1-92</inkml:trace>
  <inkml:trace contextRef="#ctx0" brushRef="#br0" timeOffset="74264.9972">19961 8328 1596,'5'-3'6,"-5"3"15,0 0 13,4-4 11,-4 4 0,8-2-1,-8 2-2,5-4-2,0 2 0,-5 2-4,14-2-2,-6-2-3,1 3 0,4-1-6,-3 2-3,3-3 2,2 0-5,-3 1 0,5 0-3,-2 0-3,2 0-21,-6 0-34,6 0-41,-5 1-35,1-1-38,0 0-76,-6 0-293,3-2-30</inkml:trace>
  <inkml:trace contextRef="#ctx0" brushRef="#br0" timeOffset="74524.0494">20186 8174 1433,'-4'-4'-4,"-1"1"14,1-1 5,4 4 2,-6-6-4,6 6-1,-4-4-2,4 4-4,0 0 1,0 0 3,0 0-1,-8 8-1,8-2 16,-4 1 2,4 2 5,0 3-3,0 0-1,-3 3 3,3 2 11,0 0 0,-3 2 0,3 0-6,-3 0-2,3-1-2,0 0-1,-1 1-13,-1-4-25,2 1-26,2-3-36,-2-1-23,0-1-18,0 0-29,1-3-104,2-2-192,3-1 55</inkml:trace>
  <inkml:trace contextRef="#ctx0" brushRef="#br0" timeOffset="74814.229">20572 8204 1211,'0'-9'60,"0"2"21,0-1 9,-2 0 1,2 3-3,0-1-4,0 6-11,0-8-8,0 8-8,0-6-9,0 6-2,0 0-8,0 0-4,0 0 0,0 0-4,-5 16 2,5-5 1,-2-2 1,0 7 0,0-3-4,-2 4-5,2 0 2,-2 1 0,-1-1-4,1 2 1,0-2-15,0-2-38,-1 0-36,3-1-36,0-1-27,0-4-20,-2 1-33,1 0-86,2-3-247,1 1-17</inkml:trace>
  <inkml:trace contextRef="#ctx0" brushRef="#br0" timeOffset="75305.9417">20676 8260 1345,'2'-8'-4,"0"1"27,0 1 2,0 0 9,0 1-4,-2 1 0,0 4 0,4-8-12,-4 8 2,0 0-10,0 0 8,0 0 1,0 0 5,0 0 9,0 0 5,-6 15 4,4-7-1,-2-1-3,2 3-2,-2 1-3,1-1-3,-1 1 0,0-1-6,2 1-2,0 1-1,2-1-2,-2-1-2,2-1-3,0 3 0,0-5 1,2 3-3,0-2 3,0-3-2,0 3 1,2-2-1,1-3 1,1 1-1,0-2 2,2 0 5,-8-2 3,16-2 9,-6 0 0,-2-2 9,1-2 1,0 1 4,1-1 5,-2-1 2,1-3 0,0 2-3,-3-1 1,0-1 4,-1 3-1,1-4 3,-2 1-5,-2 0-2,0 0-5,0 1-2,0-2-6,-2 3-5,0-3-4,0 3-1,-2 0-5,0 1-5,2-1-1,-4 2-3,0 3-2,-2-3-5,1 4 3,5 2-5,-12-2-6,3 2-14,9 0-26,-15 4-21,7 2-31,0 0-32,-2-1-38,0 5-35,2-3-35,2 1-94,-1-1-101,0 1-106,5-2-39</inkml:trace>
  <inkml:trace contextRef="#ctx0" brushRef="#br0" timeOffset="75681.3307">20860 8220 1381,'2'-6'-30,"3"2"12,-3 1 4,-2 3-3,2-6 5,-2 6 1,0 0-1,0 0 11,0 0-6,0 0 3,2 19 8,-2-11-2,0-1 2,0 3 4,2-3 0,-2 3 6,2-1 4,2-1-1,-2 1 8,3-1 9,-1 0 11,2-1 17,0-1 16,1-2 10,0 0 7,-1-3 3,2-1 3,-8 0 6,18-1 0,-12-3-1,2 0 8,-4-2-3,3 1 1,-3-5-4,2 2-7,-1-1-8,-1 0-6,-2-3-7,-2 0-7,0 1-12,-2 0-5,0 1-7,0-1-4,-1 1-6,-3 2 0,1 1-13,1-1-3,-4 2-16,2 1-25,0 1-29,-4 2-34,0 0-40,0 2-48,-1 2-42,-2 0-56,-2 0-117,-1 4-87,-2-1-118,2 1-89</inkml:trace>
  <inkml:trace contextRef="#ctx0" brushRef="#br0" timeOffset="76403.2151">19599 7328 1604,'0'0'307,"0"0"-75,0 0-40,-15 0-21,15 0-33,0 0-10,-8-1-18,8 1 3,0 0 4,0 0-16,0 0 7,0 0-12,0 0-18,6-10-11,-6 10 4,15-6-10,-6 2-1,-1 0-11,3 1-5,-1-1-4,0 0-12,2 0-32,0 1-52,-2-1-56,2 2-67,0 0-77,-4-2-79,3 2-142,0 2-45,-3 0-150,-1 0-166</inkml:trace>
  <inkml:trace contextRef="#ctx0" brushRef="#br0" timeOffset="76596.1781">19742 7408 1805,'-3'6'7,"-1"-2"26,2 2 22,-3-3 17,5-3 5,-6 6 5,6-6 0,-4 4-2,4-4-1,0 6 3,0-6 13,0 0-9,8 3-10,-8-3-5,15 0-8,-15 0-6,21-1-26,-8-1-45,0-2-62,4 2-78,-2-4-75,1 0-147,-1 1-103,2-3-67,4 0-49</inkml:trace>
  <inkml:trace contextRef="#ctx0" brushRef="#br0" timeOffset="77211.9481">20440 6934 1546,'-2'-7'52,"2"2"17,0 5 8,-4-9-3,4 9-6,-4-6-9,4 6-11,-4-4-5,4 4-5,0 0-5,0 0-2,-19 12-3,12-5-3,-2 1-1,3 0-2,0 1 0,2-1-2,-2 1-1,2-1-1,2 2-2,-1-5-2,-2 3-1,3 0 2,2-3-1,0 1 0,2 0 2,0-2-2,6 1 2,-2-1-2,2-2 0,3 2-2,-1-1-1,1 1-1,-1-2-1,3 2-4,-2-2 2,2 2-4,-3-1-1,2 3 0,0-2 0,-2 4 2,1-2-1,-3-1 13,1 2 10,-3-1 8,2 4 9,-1-2 4,-3 1-1,0 1 7,0-1-3,-2-1-1,-2 1-1,2-1-6,-2 0-4,0-1 0,-2-1-1,-2 2-5,2-2-3,-4-3-9,2 3-30,-3-4-38,3-1-41,4-1-54,-13 0-54,5-3-57,4-1-120,-3 0-107,1-2-63,0 1-46</inkml:trace>
  <inkml:trace contextRef="#ctx0" brushRef="#br0" timeOffset="77422.7799">20456 6999 1439,'-3'-6'21,"3"6"31,-3-9 18,3 4 11,0 5 7,0-7 0,3 1-4,4 3-6,-1-3-5,2 0-6,2 2-6,4-1-7,2-1-5,0 0-5,0 0-3,3 3-7,-1-1-12,-2 0-45,2 0-55,0 1-63,-3-1-68,2-1-130,-6 4-225,1-1-64</inkml:trace>
  <inkml:trace contextRef="#ctx0" brushRef="#br0" timeOffset="77845.5259">21156 6776 1442,'4'-6'-5,"-3"0"48,4 3 21,-3-3 19,0 2 10,-2 4 6,6-8 0,-4 7-4,-2 1-4,2-6-11,-2 6-10,0 0-6,0 0-7,0 0-6,0 0-1,0 0 1,-14 17 2,4-4 3,0 6-2,-7 6 3,-2 4 4,-4 7 5,-3 2-9,-12 15-7,-2 1-2,-1 1-1,-1-2-1,-2 1-23,1-1-3,1 0 3,-3 1-6,3-5 0,0-1 0,10-8 2,5-8-5,1 0-1,7-7-1,-2-2 1,6-4-1,1 0 0,0-3-2,4-3-2,-1-4 0,3 3-6,1-1-24,1-3-22,0 0-28,-1-3-34,3-1-49,2 0-32,0-2-32,2-2-59,0 0-125,0 0-235,2-14-136</inkml:trace>
  <inkml:trace contextRef="#ctx0" brushRef="#br0" timeOffset="79171.5809">20841 7385 739,'0'0'174,"0"0"-35,0 0-22,0 0-12,0 0-13,-8-2-9,8 2-12,0 0-9,0 0 7,0 0-1,0 0 4,0 0 0,0 0 0,0 0-3,0 0-1,0 0 1,0 0-8,-6-4-6,6 4-3,0 0-8,0 0-3,0 0-5,0 0-3,10-9-3,-10 9-5,10-4-3,-5 2-1,3 1-5,1-4 0,1 5-3,1-1-4,-1-1-2,1 2-2,0 2-2,-1-2 0,-2 4-3,2-1 2,-4 1 6,0 4 6,-2-1 5,0 1 1,-4 1-3,2 1 0,-2 0-2,3-3-3,-3 3 1,0-2-3,0-1-3,0 2 1,1-1-2,2 0 0,-1 0-2,0 1 0,0-1 1,3-1-1,-3 1 0,2 2 3,-2-1 7,0 1 7,0-3 0,0 4 3,-2 1 6,0-3-5,-2 3-1,-2-1-4,2-1 0,-2-1-1,-3 1 5,3-2-15,-1-3-26,-1 1-36,2-2-48,-2 0-55,6-4-37,0 0-34,-10-3-81,3 0-128,7 3-107,0-10-45</inkml:trace>
  <inkml:trace contextRef="#ctx0" brushRef="#br0" timeOffset="79616.1164">21081 7465 1460,'2'-5'40,"-2"-1"22,2 0 9,0 1-3,-2 5-7,2-8-4,-2 4-11,0 4-5,0 0-6,0 0-6,0 0 0,0 0-4,0 0-2,0 0 2,0 0-2,-2 17-1,2-9-2,0 1 3,0 1 5,0 1-4,2 1 4,0-1 1,2-1 2,0 3-1,5-2 1,-3-1-2,1 1 3,1-3 0,1-1 0,1-1 4,2-2-1,-2-2 4,2-2 3,1 0 3,-2-3-2,3-2 5,-1 0-4,-2-1 6,2-2 2,-5 1 4,2-4 3,-1 1-1,-2 1 0,-3-3 0,2 0-5,-4 3-1,0 0-5,-2-3-3,0 3-5,-2 1-6,0-2-1,-2 3-3,0-1-3,0 2-7,-4 1-3,2-1-1,0 0-3,-4 2-3,1 3 1,-2-3-2,3 4-5,-3-2-3,3 2 1,8 0-10,-17 2-13,8-1-31,1 3-31,2-2-34,-2 2-41,4 0-41,-2 2-35,2-1-41,0-1-96,2 0-97,4 0-96,2-1-66</inkml:trace>
  <inkml:trace contextRef="#ctx0" brushRef="#br0" timeOffset="80069.8916">21447 7361 1514,'0'0'-12,"-2"-8"18,2 4 21,0 4 12,-2-7 8,2 7 10,0-8 0,0 8 4,2-6 1,-2 6 1,0-6 1,0 6 0,2-7-3,-2 7-4,2-6-4,1 3-8,-3 3-4,6-6-3,-4 2-6,-2 4-3,8-6-3,1 2-3,-5 3-1,2-3-6,1 2-1,2-2-2,-1 2 0,2 0-3,-4 2-1,4-2-5,0 2 0,-10 0-3,17 0-1,-11 4 1,0-2 1,-1 2 11,1 2 0,-2 1 0,1 1 3,-3 1-2,2 1-2,2-1-1,-2 5 1,3-5 0,0 4 0,1-1-1,-2 0-1,0-1-1,-1 0 3,3 1 11,-3-1 3,-3-1 6,0 1 1,-2-1 3,-4 1-4,-1 0-5,-3 1 1,-1-3-3,1 1-4,0 0-11,-6-3-29,6-3-45,-3 0-62,5 0-67,-5-3-73,3-2-134,4-2-267,-3 0-161</inkml:trace>
  <inkml:trace contextRef="#ctx0" brushRef="#br0" timeOffset="80430.9244">21636 6753 1722,'-8'2'16,"8"-2"44,0 0 25,-9-2 18,9 2 10,0 0 2,0 0-4,-7-2-7,7 2-6,0 0-11,0 0-6,18-8-4,-8 7-8,-2-3-10,6 2-5,-2 0-8,0 0-8,1 0-32,0 0-44,-2 1-56,1-2-73,-1 1-82,0 2-142,-3 2-91,-2 1-70,-1 0-55</inkml:trace>
  <inkml:trace contextRef="#ctx0" brushRef="#br0" timeOffset="80584.5134">21686 6968 1483,'-2'4'21,"0"0"31,2-4 18,-4 3 2,4-3-3,0 0-1,0 0-8,19 0-7,-8 0-1,4-3-11,-1 1-17,4-2-61,-2 0-69,4-1-88,-2-1-394,6-2-88</inkml:trace>
  <inkml:trace contextRef="#ctx0" brushRef="#br0" timeOffset="82024.1775">22269 6597 1477,'2'-6'-82,"-2"6"18,0 0 14,3-4 17,-3 4 16,0 0 3,0 0 9,0 0 6,0 0 2,2-6 6,-2 6 2,0 0-1,0 0 1,0 0-2,0 0-1,0 0 9,4-3-5,-4 3 3,0 0 3,0 0-11,0 0 5,0 0-1,0 0-3,0 0-1,0 0-1,0 0-1,0 0 3,0 0-1,0 0-2,0 0 2,0 0-6,0-6 5,0 6-6,0 0 5,0 0-4,0 0-2,0 0 6,0 0-5,0 0 0,0 0 1,0 0 7,0 0-8,0 0 2,0 0 0,0 0 1,0 0-5,0 0-3,0 0 9,0 0-1,0 0-2,0 0 0,0 0-1,0 0-2,0 0 4,0 0-3,0 0 0,0 0 7,0 0-4,0 0 2,0 0 6,0 0 0,0 0 2,0 0 3,0 0 1,0 0 5,0 0-1,0 0 2,0 0 3,0 0 0,0 0 5,6-4-3,-6 4 5,0 0 1,0 0 0,0 0 2,0 0-2,0 0-2,0 0 0,0 0-4,0 0-2,0 0-1,0 0-6,0 0-1,0 0-6,0 0-2,0 0-3,0 0-1,0 0-2,7 13-1,-7-7 2,0 2 4,2 1-3,-2 1 1,2 3-2,-1 5 0,-1-2 0,3 4 1,0 1 2,-3-1 2,2 1-1,0 0 0,0 0 2,0 0-1,0 0-2,2-3 2,-2-2-2,2 2-2,0-3 4,2-2-1,-2-2-1,2-1 3,-2 0 1,0-3 3,2-1 3,3 0 10,0-2 8,-3-2 12,2-2 1,1 1 2,-9-1 5,16-5-1,-4 1-2,-4-2 5,0-1-2,1-3-5,2 2 2,-3-3 6,0 0 0,-2-1-5,1-1-5,-1-1-6,-1-1 6,-1 2-1,0-1 3,-2-1-1,-2 4-6,2-2-2,-2-1-6,0 3-1,-2-3-5,0 3-6,2 0 0,-4 1-1,2 1-4,-2-3-2,-1 3-2,1 1-5,-3-2 0,3 3-3,-2 1-1,-2 1 0,2-3-2,-4 4 1,4-2-4,-2 3 1,2 0-4,-4 0-4,2 0-6,8 3-21,-14-1-17,7 1-21,-1 0-20,0 1-26,1 2-27,-1-1-31,3 2-25,-3-1-20,2 1-44,2 2-100,0-3-274,-2 3-137</inkml:trace>
  <inkml:trace contextRef="#ctx0" brushRef="#br0" timeOffset="83432.3942">22925 6742 1649,'-11'1'-21,"11"-1"52,0 0 38,0 0 27,-7 2 24,7-2 12,0 0 10,0 0 4,0 0 0,0 0-15,-12-2 4,12 2 10,0 0-7,0 0-4,0 0-12,0 0-12,0 0-8,0 0-11,0 0-7,-4-4-7,4 4-10,0 0-9,0 0-4,0 0-13,0-7-19,0 7-33,0 0-34,4-8-36,-2 5-43,-2 3-51,6-8-61,-2 4-37,0 0-58,-1-1-118,4 1-38,-3 2-129,4-2-113</inkml:trace>
  <inkml:trace contextRef="#ctx0" brushRef="#br0" timeOffset="83925.4721">23102 6615 1577,'0'-3'-42,"0"3"21,0 0 13,3-6 9,-3 6 6,0 0-2,0-6-1,0 6 3,0 0-6,0 0 3,0 0-1,0 0 1,0 0-2,0 0 2,-11 14 2,9-7-4,0 1-2,0 0 9,-1 1-2,3 3-2,-2-1 4,2 2 1,0-1-1,2 1 15,1 2-15,-1-1 2,2-1 3,-2-1-2,2-1 2,1-1 6,1-1 12,-2-1 22,4-3 18,0 1 11,2-4 7,0 0 7,1 0 7,2-4 1,-1 0 2,1-2-2,2-4-3,-2 3-7,1-3 2,-4-1-6,2-1-6,-2-1 2,1 1-21,-3-1-2,1-3 4,-5 1-4,0 0-4,-2 1-3,0 1-10,-2-1-3,-2 1-5,0 0-6,-2-1-5,0 3-3,-5-1-1,2 1-10,-1 1-3,-2 1 0,0 1 1,-2 2-9,2 0-2,-1 0-9,-2 4-13,3 0-17,-3 2-23,1 0-24,1 2-34,-2 0-35,1 3-31,2 1-30,0 2-26,2-3-60,0 3-121,1-3-237,3 3-154</inkml:trace>
  <inkml:trace contextRef="#ctx0" brushRef="#br0" timeOffset="84256.3834">23505 6549 1751,'0'-6'3,"0"1"26,-3-1 15,3 0 2,0 6 0,0-8-8,-3 5-5,3 3-4,0 0-5,0-10-6,0 10-4,0 0-2,0 0-2,0 0 1,0 0 1,-5 19-1,5-9-3,-4 1 0,4 1 2,-2 5 1,-2-2 0,2 4 1,0 0 1,0 0 0,-2 0 1,4 0-1,-3 0 0,0 0 0,2-2 1,-2-1 0,3-3-12,-2 1-22,0-3-27,2 0-37,0-1-31,0 0-38,0-5-57,0 1-359,2-2-69</inkml:trace>
  <inkml:trace contextRef="#ctx0" brushRef="#br0" timeOffset="84789.644">23717 6518 1512,'0'-7'-13,"0"1"14,0 1 7,3-1-1,-3 6-3,0-8 0,0 8-6,-3-5 1,3 5 2,0 0 2,0 0-4,0 0 1,0 0 11,-17 16-9,15-8 3,-2 5 5,-3-1-3,3 0 4,0 3 0,2 0 10,-3 0 2,3 2-4,0 0 1,0 1 0,2 1 3,0-2-3,0 0 1,2 0-3,2-2-3,-2 0 2,3-1 3,-1-3-1,3 1 5,1-3 11,-2-1 10,4-2 3,0-2 3,2-3 4,-4 1 1,5-2 1,-2 0 1,-1-3 6,1 0 8,-3 0 6,2-1 1,2-2 3,-6 1 4,0-1-19,0-2 0,-2 3 3,4-3-6,-4 2-3,-2 0-4,0-1-5,0 1-6,-2-2-4,0 3 0,0-3-9,-4 2-6,2 3-4,-2-3-3,0 2-2,-3 0 0,2 0-6,-1 3-1,6 1-2,-12-4 1,3 4-1,9 0 2,-17 2-6,11 0-3,-3-1-7,1 3-21,-3 0-21,3 2-27,-1 0-29,1-1-26,0 5-37,-2-3-31,4 1-31,0-1-71,0 1-101,-1 0-222,3 0-120</inkml:trace>
  <inkml:trace contextRef="#ctx0" brushRef="#br0" timeOffset="85115.6119">24083 6585 1600,'-2'-7'-13,"0"1"28,2-2 6,-2 4-1,-2-1 1,2 1-4,2 4-3,-2-8-3,2 8-6,0 0 0,0 0 4,0 0-4,0 0 2,0 0 15,0 0 2,4 17 9,2-9 2,-4 0 3,0 1 20,-1 1 4,2-1-4,0 2 4,-1 1 13,-2 0 2,2-1-5,-2 0-3,-2 1-4,2 1-2,-5 1-7,1-3-4,0-1-39,-2-1-52,0-1-64,2-1-63,0-1-72,0-4-125,-2 2-237,6-4-98</inkml:trace>
  <inkml:trace contextRef="#ctx0" brushRef="#br0" timeOffset="85281.5252">24039 6606 1551,'2'-11'16,"-2"3"26,2-1 6,0-1 1,0 1-1,7-1-1,0-1-5,-1 1-1,6-1-6,0 1-6,2 0-3,1 1-4,1 2-4,0-1-25,-2 2-44,0 0-45,1 1-42,-4-1-75,-3 2-301,3 4-17</inkml:trace>
  <inkml:trace contextRef="#ctx0" brushRef="#br0" timeOffset="87640.0907">13816 10142 234,'0'0'159,"0"0"-38,0 0-17,12 2-14,-12-2 2,0 0 5,0 0-6,0 0 4,0 0 11,7-4 5,-7 4 7,0 0 4,0-5 2,0 5-5,2-9-2,0 6-2,-2 3 0,0-8-7,2 4-4,-2-1-7,0-1-10,0 0-5,0 6-6,0-9-8,-2 3-8,0 1-8,2 5-2,-5-10-11,1 6-2,-2 0-8,0 1-5,-3-1-1,0 4-4,-1-2-4,2 0-2,-6 4-2,4 0-2,-4 3-2,0 1-2,2 2-1,-1 3 0,1 0 0,-2 7-2,2-3 3,2 4-1,-2 2 0,2 2 0,0-2 3,0 1-3,5 2-1,-2-2 0,1-3 1,4-2-2,-2 2 0,4-1 4,0-3-2,0 0 5,4 0-1,0 0-2,5-3 3,-2 1 1,7-3-1,0 0 2,2-3-3,2-1-3,0 0-32,3-4-40,-2-1-52,2-1-59,3-1-56,-6-1-68,0-4-126,3 0-229,-5 0-153</inkml:trace>
  <inkml:trace contextRef="#ctx0" brushRef="#br0" timeOffset="89425.8487">14218 10135 1667,'4'-6'-57,"-2"2"25,0 0 29,0-2 14,3 1 16,-2 1 21,-1-2 12,0 2 18,0-2 6,0 1 11,-2-1 11,0 6 10,2-10 3,-2 7-1,0 3-8,2-8-8,-2 8-13,-6-5-10,4 1-14,2 4-6,-16-4-4,8 4-7,-2 0-7,-3 0-6,0 2-2,0 1-1,1 1-9,-1 2-2,0 3-3,1 3-1,-2-1-2,2 5-1,-1 1-5,3 2 1,-1 0 1,2 2-2,1 0 3,2 0-2,0 2-1,-1-4 1,5 0-4,-2-2 2,1 2 0,3-2 0,0-2 0,3 1 0,-2-1 4,7-4-1,0 0 2,2-1-3,3-2 2,4-1-9,0-3-34,2-2-40,0-4-55,0 2-64,0-4-53,0-3-76,3-3-169,-4-1 37,6-4-80,-1-3-35</inkml:trace>
  <inkml:trace contextRef="#ctx0" brushRef="#br0" timeOffset="89875.0221">14589 9784 1456,'-2'-6'40,"0"2"25,2 4 12,-4-7 3,4 7 2,-4-6-10,4 6-8,-5-4-6,5 4-8,0 0-10,-2-6-4,2 6-7,0 0-4,0 0-3,0 0-3,0 0 1,0 0-3,-9 16-2,7-7 1,2-1-3,0 3-2,0 1-29,-2 3-29,2 2-41,0-2-44,0 2-42,0 1-116,0-1-240,0 2-34</inkml:trace>
  <inkml:trace contextRef="#ctx0" brushRef="#br0" timeOffset="90750.1601">14916 10043 1366,'0'0'-26,"0"-10"29,2 6 20,-2-1 25,0 5 26,4-10 12,-4 4 5,0 6-1,2-5-5,-2 5-10,0-8-12,0 8-7,0 0-9,0 0-5,0 0-6,0 0-1,0 0-4,0 0 0,-6 17-1,4-7-3,0-3 2,0 3-2,-1 0-2,-1-1-1,4 1-3,-3-3 0,1 1-1,2-2-1,-2-1-2,2 3 2,-2-4 0,2 1 0,0-5 2,4 8 4,4-6-1,-8-2-2,12 2 2,-4-2-6,0 0 0,-8 0-1,20-2-4,-12 2-3,3 2-1,-1-2-2,-1 2-4,2-1-1,-3 2 3,0 0 3,1 1-2,0 2 4,-3-1 7,0 4 5,0-2 2,-1 2 1,-1 1 1,0 0 3,-1-1-1,-1 2-1,-2-1 0,0 0 0,0-1-6,-2 0 1,-1 1-2,1-2-5,-3-1-15,4-1-28,-4 0-30,1-3-43,-2 0-50,6-3-43,0 0-57,-12-3-106,7 0-94,0-1-78,-1 0-32</inkml:trace>
  <inkml:trace contextRef="#ctx0" brushRef="#br0" timeOffset="90968.6674">14981 10029 1404,'0'-7'16,"0"1"40,0 1 13,0 5 11,-2-10 0,4 4-3,0 3-6,0-3-5,3 0-4,1 0-6,-3 0-5,7 3-4,-2-3-7,0 0-4,4 0-4,-2 3-3,0-1-7,1-2-5,0 3-26,-1-2-39,-1 2-53,1 1-56,-3-2-75,-3 2-368,-4 2-100</inkml:trace>
  <inkml:trace contextRef="#ctx0" brushRef="#br0" timeOffset="91301.6343">14894 9923 1595,'-4'-4'-33,"4"4"23,-6-6 3,6 6 8,-5-3 0,5 3-2,0 0 2,-14 0 2,14 0 5,-13 3-8,6 1 7,-1 0 3,0 4-1,-4 1 5,4 3 7,-2 3 8,0 4 5,-2 5 8,2 7 12,-3 1-2,5 3-1,-3-1-7,3 0-2,1 0-2,3-5-1,2 0-7,4-2 0,0-3-3,4 1-5,3-4-1,4-2-18,2-4-33,4 0-47,0-3-46,-2-4-53,2-5-114,0 1-224,2-2-17</inkml:trace>
  <inkml:trace contextRef="#ctx0" brushRef="#br0" timeOffset="91608.0491">15420 9911 1370,'-2'-7'13,"2"-1"14,-2 1 4,4 1 1,-2 2 5,2-1-1,2 0-3,-4 5-3,6-7-8,1 7 3,-1-2-3,-6 2-8,15 4 7,-6 1 15,-1 1 23,0 6 17,1-1 1,0 4 4,-3 3-4,-2 4-3,0 3 12,-6 4-1,0-1-7,-2 1-6,-4 3-7,1-3-7,0-4-5,1-3-21,0 1-30,2-4-35,2-4-34,-4 1-62,3-5-59,1-3-99,-2-1-162,1-3-86,3-2-37</inkml:trace>
  <inkml:trace contextRef="#ctx0" brushRef="#br0" timeOffset="91815.9397">15856 10008 1587,'2'-5'78,"0"1"2,1 0-7,-3 4-3,4-8 1,1 7-7,-5 1-1,10-6-4,-2 4-5,3 0-7,2-2-4,-1 3-4,5-3-6,-1 0-18,-2 2-45,3 0-59,-4-1-59,-3 0-86,1 0-404,-1 3-135</inkml:trace>
  <inkml:trace contextRef="#ctx0" brushRef="#br0" timeOffset="91995.9517">15929 10195 1799,'-6'4'49,"3"0"22,-1 0 13,4-4 10,-7 5 1,3-3 1,4-2-5,0 0-8,0 0-10,0 0-6,0 0-8,24-2-5,-12-2-15,3 1-36,2-1-44,-3-2-67,6 3-65,-5-5-106,-1 2-186,2-1-110,-4 1-77</inkml:trace>
  <inkml:trace contextRef="#ctx0" brushRef="#br0" timeOffset="92998.7977">16768 9584 1109,'2'-6'294,"2"0"-69,-2 2-54,0 1-36,-2 3-31,0 0-25,4-8-21,-4 8-14,0 0-9,0 0-5,0 0-3,0 0-2,0 0-4,0 15 0,-2-5-4,2 0-1,-2-1-1,0 0-2,0 1 0,2-1-3,-2 1-2,0-2 1,2-1 1,0-1-3,0-1 2,-2 1 2,4 0-1,-2-6 4,-2 8-2,4-4 0,-2-4 2,8 3-4,-4-1 1,-4-2-2,12 2-3,-4-2 2,-2 2-4,2 0-3,-8-2 1,17 2-4,-8 0 4,-1 0-4,1 2 2,1-1-1,0 1 0,-2 0 1,-2 0 4,2 2 6,-4-1 4,2 1 8,1-1 3,-2 3 6,-1 0-3,2 0 2,-4-1-1,0 1 2,-2-1-4,-2-1-1,2 2-1,-4-3-3,2 3 2,-4-2-7,1-3-19,-2 1-24,1 0-29,-2-2-35,8-2-48,-12 0-39,12 0-46,-14-4-87,6-2-360,2 1-165</inkml:trace>
  <inkml:trace contextRef="#ctx0" brushRef="#br0" timeOffset="93228.6673">16802 9584 1719,'0'-8'-27,"-2"3"38,4-1 11,-2 0 9,2 0 4,2-1 3,0-1 0,4 1 0,1-3 1,4 0-5,2 1-4,-1 1-6,8-1 2,-1-1-6,2 0-1,3 1 0,-1 0-7,1 1-22,-1 0-43,0 3-40,1-1-43,-3 0-57,-3 0-366,-4 6-61</inkml:trace>
  <inkml:trace contextRef="#ctx0" brushRef="#br0" timeOffset="93666.2744">16490 10290 1536,'-6'4'8,"1"0"22,-1 0 21,6-4 18,-6 3 9,2 2 7,4-5 0,0 0-9,-7 1-3,7-1-8,0 0-5,0 0-4,36-13-4,-4 2-3,15-1-3,23-10-5,2-2 11,11 2-5,4-1-6,8 0-1,4 0-7,7 0-2,2 2-4,-2 1-2,2-1 1,-4 0-7,-1 3-2,-2-1-1,-2 2-1,-4 0-2,-1 2-2,-3 0 2,-6-1-3,-6 3 0,-12 1-2,-12 5-3,-2-2-8,-11 1-26,-1 0-26,-5 3-32,-7-1-39,-1 0-38,-4 2-35,-8-1-72,-5 1-404,-5 2-171</inkml:trace>
  <inkml:trace contextRef="#ctx0" brushRef="#br0" timeOffset="96527.6892">16662 10580 1683,'-1'-6'-51,"1"6"40,0-5 28,0 5 19,0 0 16,0-8 11,0 8 8,-4-4-4,4 4-2,0 0-10,0 0-9,0 0-5,-2-6-7,2 6-5,0 0-4,0 0-1,0 0-3,0 0-6,0 0 1,-4 14-1,4-8-2,-2-1 0,2 3 0,-2 1-4,2-1 2,0 3-1,-2-3 0,0 1-3,0 1 3,2 0-2,-2-3-1,2 1 1,-2 0 1,2-1-3,-3 1 3,3-2-2,-1 1 0,1-1-2,0 2 3,-3-3-1,1 3-2,2-3 0,-2 3 1,-1-2 0,3 1-2,-2-3-9,0 2-24,2 0-21,0-6-25,0 7-27,0-7-15,2 6-29,3-4-39,-5-2-83,0 0-256,15-4-27</inkml:trace>
  <inkml:trace contextRef="#ctx0" brushRef="#br0" timeOffset="96960.2487">16784 10629 1346,'3'-7'10,"-2"2"34,2-1 14,0 0 9,-1 0 0,0 3-6,-2 3-9,2-9-5,-2 9-4,0 0-7,0 0-1,0 0-3,0 0 0,0 0-1,0 0 2,0 0-1,-4 24 4,2-15 2,2-1-3,-6 3-3,5-1-1,1 1-4,0 1-2,0-1 0,0-1-2,1-1-3,-1 0-1,3 1-1,0-2 1,1-1 2,0-1-1,2 0 1,-2-3 4,4-1 2,1 0 3,2-2 6,-4 0 1,3-4 4,0 1 3,2-3 1,-2 0 4,0-3 5,-2 1 6,-1-3-4,0 1-4,-1-1 3,0-1-6,-4 1-6,0 1-2,-2 1 0,0-1-6,-2 1-2,-2 0-2,2-1-7,-4 2-4,1 1 2,-2-1-1,-1 2-11,2 0 3,-4 1-6,2 1-1,-2 2 2,0 0-3,-2 2-2,5 0-7,-4 2-14,11-2-19,-17 4-24,11 0-18,-2 1-28,1 1-31,-2 0-30,5 1-28,0 1-21,0-1-45,4 2-90,-4-4-267,4 1-118</inkml:trace>
  <inkml:trace contextRef="#ctx0" brushRef="#br0" timeOffset="97448.5664">17014 10572 1598,'4'-3'-44,"0"-3"27,-2 4 13,-2 2 10,4-8 2,-4 8 6,5-3-6,-5 3 2,4-4-3,-4 4-3,0 0 3,0 0 0,0 0-1,0 0 10,0 0 4,0 15 5,0-9 5,-3-1-2,2 3 0,1 2 3,-3-1-3,3 0-2,-2 1 0,2 1 0,-2-1-3,2 2 2,0-3-3,2 0-3,0 1 1,1 0 1,1-3-2,0 1 1,1-2 6,1-1 6,2 1 9,1-4 9,-1 0 7,3 0 7,0-4-2,-3 0 0,2-2-1,-3 0-2,4-1 3,-3-3-3,0 0 5,1-1-1,-3 1 1,-1-3-5,-1 1 0,0-1-1,-4-1-5,2 1-3,-4-3-21,0 3-3,-2-2-1,-1 0-5,1 1 0,0 3-3,-1-3-3,-3 3-2,4 1-3,-4 1-1,-3 3-2,6-2-2,-5 2-3,2 4-2,-1 0-3,9 0-21,-17 4-25,8 0-24,-1-1-33,4 3-37,-1 2-36,1-1-27,2 1-35,-1 0-98,1-1-335,4 3-171</inkml:trace>
  <inkml:trace contextRef="#ctx0" brushRef="#br0" timeOffset="97728.6934">17327 10607 1833,'-2'-10'23,"2"10"34,0 0 10,0 0 12,2-5 7,-2 5-5,0 0-5,4-5-5,-4 5-5,11-5-6,-4 3-2,1 0-4,2 0-2,1-2-5,2 1-2,1-1-5,4 0-4,-1 2-3,-1-2-2,4 0-5,-4 1-5,4-1-4,-4 2-14,1-2-26,1 2-42,-4-2-41,-1 4-46,0-2-38,-3-1-50,1 1-101,-5 0-287,3 0-125</inkml:trace>
  <inkml:trace contextRef="#ctx0" brushRef="#br0" timeOffset="98001.3284">17531 10429 1591,'-7'-3'-28,"3"-1"46,0 0 15,4 4 4,-8-6-1,5 5-5,3 1-4,-6-6-2,6 6-6,0 0-6,0 0 0,0 0-3,-11 11 4,9-5 3,0 1 7,2 3 6,-2 1 5,2 1 0,0 1 0,-2 2-3,2 3-1,0-3 1,-2 2-2,2 2-2,0-2 0,0 0-1,-2-2-4,2 1-15,0-3-33,-2-1-32,4-1-28,-2-2-34,2 1-32,-2-2-80,2-1-309,2-1-42</inkml:trace>
  <inkml:trace contextRef="#ctx0" brushRef="#br0" timeOffset="98720.4894">17924 10367 1471,'3'-4'7,"-3"-2"11,0 6 4,3-6 0,-3 6 1,0 0 2,0 0 11,0 0 15,0 0 2,2 16 2,0-7 4,-2 1-2,0 1-1,0 0-4,-2 3-4,2 1-3,0 1-4,-2 0-1,-1 2-3,0-3-5,1 2-24,0-1-32,0-1-38,0-2-41,2-2-28,-2-1-26,2-1-53,-2-1-325,2-2-37</inkml:trace>
  <inkml:trace contextRef="#ctx0" brushRef="#br0" timeOffset="99143.8419">18039 10432 1495,'2'-8'30,"0"2"12,0-1 0,0 3-3,-1 0-3,-1 4-2,0 0-9,0 0 0,0 0-2,0 0 0,0 0-1,0 0 9,-1 23 2,-1-14-2,0 1 1,2 3 0,-2-2-3,2 1-1,0 1-2,0-1-2,0-1-2,0-1-2,2-1-1,-2 1 2,4-3-1,-3-1 1,6 0 4,-3-2-2,2-1 2,2-3 0,-8 0-2,15-1 1,-6-3 1,-1 0 7,0-2 1,1-1 6,-3-1 7,3-2 4,0 1 11,-3-3 5,-2 1-10,0 0-1,2-1-1,-4 1 2,0 1-10,-1 1-1,-1-3-6,0 3-3,0-1-4,-1 1-7,-1 1 0,0 1-6,-2-1-4,2 2-1,-4 2-3,2 1-1,-3 1 1,7 2-5,-13 0 0,13 0-8,-14 5-17,5-1-28,3 2-23,-3 0-29,3 1-31,-3 4-39,3-1-37,0 0-48,2-1-119,0-1-278,2 1-148</inkml:trace>
  <inkml:trace contextRef="#ctx0" brushRef="#br0" timeOffset="99671.1637">18273 10374 1648,'2'-7'-39,"-2"3"38,2-2-9,-2 6 3,2-9 7,-2 5 0,0 4 3,2-6 3,0 3 4,-2 3 2,0 0-7,0-9-2,0 9-1,0 0 4,0 0-5,0 0-1,0 0 3,0 0-5,0 0 6,0 0-4,0 0 4,0 0 0,0 0 7,0 0 4,-2 18 0,2-12-3,-2-1 3,2 3-4,0 1 2,0-1 5,0 2-1,0 1 0,0-1-1,0-1 1,0 3 2,2-3 1,0 0-1,0 1-1,0-1 3,2-1 3,1 0 8,-1 0 7,3-3 9,-1 1 14,2-2 8,-2-2 0,3-2-1,2 0 0,-3 0 1,1-4 1,1 0 6,-2-2-7,4-1 2,-4-3 2,0 3-8,-2-5 4,3 2 2,-2-1-3,-3-2 16,0-1 0,0 3-14,-4-3-1,2 3-14,-2-2-2,0 0 0,-2 1-10,-2 0-8,2 3-1,-2 0-10,0 1 1,-1 1-11,-4 1 1,1 2-3,0 0-3,0 4-2,-2 0-16,2 4-23,0 0-28,-3-1-33,3 3-34,-1 3-38,0 1-44,3 1-42,-2-1-71,2 0-131,4-3-8,2 3-102,2-1-64</inkml:trace>
  <inkml:trace contextRef="#ctx0" brushRef="#br0" timeOffset="99928.8871">18656 10372 1569,'0'0'54,"0"-7"26,0 3 16,0 4 11,2-6 0,-2 6-2,0-5-7,0 5-3,0 0-8,4-8-13,-4 8-3,6-4-7,-1 2-5,4-2-8,-1 2-4,3 1-5,-1-2 1,3 0-9,-2 3-2,1-2-3,0 0-9,2 0-15,-2 0-33,1 2-47,-2-1-42,1-2-47,-3 3-39,-1-1-82,-2-1-114,1-1-179,-2 2-78</inkml:trace>
  <inkml:trace contextRef="#ctx0" brushRef="#br0" timeOffset="100164.2692">18769 10239 1507,'-5'-4'-7,"-1"2"26,1-2 14,5 4 3,-8-3 2,6-1-4,2 4-8,-6-2-4,6 2-2,0 0 0,0 0-3,-10 8 1,10-1 5,0-1-3,-3 3 0,3 5 3,0-3-3,0 4 1,0 0 0,0 5-2,0-3 3,0 2-2,-3-2 0,1 2 1,0-2-11,2-2-34,0-1-36,-2-1-37,2 0-27,0-3-32,0 0-80,0-3-222,2-1 34</inkml:trace>
  <inkml:trace contextRef="#ctx0" brushRef="#br0" timeOffset="100438.6076">19106 10387 1304,'2'-5'95,"0"-1"35,0 2 15,0 1 9,-2 3 9,4-8 5,-4 8-2,2-6-13,-2 6 18,2-4-23,-2 4-10,2-5-16,-2 5-11,2-4-21,-2 4 3,0 0-6,2-6-22,-2 6-31,0 0-39,0-4-48,0 4-47,0 0-46,3-3-51,-3 3-57,0 0-98,0 0-153,0 0-150,0 0-151</inkml:trace>
  <inkml:trace contextRef="#ctx0" brushRef="#br0" timeOffset="100697.4417">19349 10325 1864,'2'-4'65,"-2"4"22,3-6 16,-1 2 7,0 1 10,-2 3 0,2-6-2,-2 6-14,2-6-5,-2 6-6,2-6-14,-2 6-9,2-5-8,-2 5-7,2-4-7,-2 4-25,0 0-27,4-4-36,-4 4-47,0 0-48,4-3-49,-4 3-51,0 0-81,5-3-114,-5 3-179,0 0-107</inkml:trace>
  <inkml:trace contextRef="#ctx0" brushRef="#br0" timeOffset="100994.0227">19542 10330 1714,'0'-5'76,"0"5"26,0-6 13,0 6 8,0-5 0,0 5-2,-2-6-5,2 6-12,2-8-9,-2 8-9,2-6 9,0 2-8,2 1-11,-2-3-6,-2 6-11,4-6-4,-4 6-12,4-6-22,2 5-26,-6 1-40,2-6-45,-2 6-56,6-2-52,-4 0-64,-2 2-154,0 0-54,0 0-91,0 0-63</inkml:trace>
  <inkml:trace contextRef="#ctx0" brushRef="#br0" timeOffset="101962.8147">19766 10256 1292,'0'0'298,"-6"-3"-78,6 3-46,0 0-30,-6-4-20,6 4-17,-6-2-15,6 2-16,0 0-2,-6-4-2,6 4-7,0 0-2,0 0-7,0 0-6,0 0 1,0 0-6,0 0-6,18-8-1,-10 6-7,2 1 1,0-2-5,2 2-2,1-1-7,0 0-9,2 0-21,-3 0-29,0 0-42,4 0-43,-4 0-50,2 0-34,-6-2-60,5 1-120,-5 1-261,-3-2-148</inkml:trace>
  <inkml:trace contextRef="#ctx0" brushRef="#br0" timeOffset="102226.0981">19811 10129 1770,'-6'-3'21,"6"3"22,-9-3 10,5 1 6,4 2 4,0 0-6,-8-4-7,8 4-6,0 0-4,-9-2-5,9 2-3,0 0-1,0 0-3,0 16-1,0-9-2,3 2-1,-1 3-1,0 0-3,2 3-2,0 0 1,0 2 1,-2 2-3,2-2 1,-2 4-1,2-3-7,-1-1-29,-1-1-37,0 0-40,1-1-32,-1-1-32,2-5-39,-4 1-90,4-3-261,-2 1-53</inkml:trace>
  <inkml:trace contextRef="#ctx0" brushRef="#br0" timeOffset="102523.1824">20159 10157 1552,'2'-7'39,"-2"-1"28,2 1 15,-2 1 11,2 2 3,-2-2-8,2 1-7,-2 5-7,0-8-13,0 8-2,2-6-11,-2 6-8,0 0-3,0 0-5,0 0-4,0 0 1,0 0-6,2 15 2,-2-5 0,0 0-6,-2 2 1,0 2-3,2 1-1,-2 2 1,0 1-3,0-1 3,2 2-1,-2-2-9,0-2-29,0 2-30,2-2-36,0-1-37,0-3-26,0-1-20,0-3-49,0 1-424,0-2-141</inkml:trace>
  <inkml:trace contextRef="#ctx0" brushRef="#br0" timeOffset="102970.8814">20377 10190 1659,'2'-8'-36,"0"4"28,0-2 9,-2 3-2,0 3 1,2-8 0,-2 8-2,0 0 1,0 0 6,0 0 1,0 0 6,0 0 8,0 0 5,-4 21-2,2-13 0,0 1 0,2 0 0,-2 1 0,2 0-1,0 1 2,4-1 2,-4 1-2,2-3-2,2 1-1,1 1 3,-1-3-2,0 1-3,3-2 6,1 0 0,0-3 0,1-1-1,1 0 4,0-2 4,2-2 1,-2-2 7,-1 0 13,4-2 7,-3-1 3,0-1 4,1-1 4,0-3 1,-3 1 8,-1 0 4,-1-1-1,-2-1-2,0 2-8,-4-1-9,0 0-1,-2 3-11,0 0-5,0-3-6,-2 5-7,-2-3-3,-3 2-4,-1 2-5,1 1-3,-2 1 1,-1 1-7,-2 0-2,4 2-3,-2 1-17,-1 1-18,0 2-23,0-2-32,3 3-32,-3 3-32,3 2-40,-1 0-36,3-2-57,2 1-119,1 0-268,0 1-161</inkml:trace>
  <inkml:trace contextRef="#ctx0" brushRef="#br0" timeOffset="103392.2581">20792 10102 1740,'5'-6'-34,"-3"0"15,0 3 9,-2 3-5,4-6 6,-4 6-2,4-2 4,-4 2-2,0 0 2,0 0 2,0 0 0,0 0-1,-2 17 10,2-9-4,0 2 0,-2-1 4,2 3 2,0-3 0,0 3 2,0-1-1,2-2 7,0 2 0,0-1 10,0-2 9,2-1 4,1 1 8,0-2 6,-1-3 3,2 0 0,2 0 6,-1-3 3,1 0 0,1-3 8,-1-3-2,0 0 0,1-2 5,-1-1 3,1-1 4,-2 1-1,-1-3 0,-2 1 2,0 1-3,-2-1-8,0 0-6,0 1-6,-2-1-7,-2 1 0,2 1-11,-2 1-6,-2 1-5,0-1-5,-2 2-4,-3 0-1,0 2-5,-1 3-8,1-1-24,-3 2-19,1-2-32,-2 4-37,1 0-49,2-1-49,-4 2-51,4-2-114,1 3-104,-1 0-116,1 0-88</inkml:trace>
  <inkml:trace contextRef="#ctx0" brushRef="#br0" timeOffset="103782.9951">21055 9513 1615,'-6'2'46,"0"0"34,6-2 24,-9 4 14,4-2 6,5-2 2,-6 2-5,6-2-5,0 0-10,-6 1-11,6-1-9,0 0-8,0 0-8,0 0-10,0 0-7,20-11-19,-14 9-33,2-1-41,0-1-50,-1 2-62,6-2-52,-7 0-78,0 2-163,0 0-174,-6 2-118</inkml:trace>
  <inkml:trace contextRef="#ctx0" brushRef="#br0" timeOffset="103960.412">21087 9643 1684,'0'4'21,"-2"-1"32,2-3 20,-4 6 21,4-6 7,-4 4-3,4-4-6,0 0-11,0 0-9,0 0-7,10 2-8,-10-2-5,0 0-18,17-4-30,-9 0-39,-1 3-54,3-2-54,-1 0-55,-1-1-120,0 0-294,-1 0-110</inkml:trace>
  <inkml:trace contextRef="#ctx0" brushRef="#br0" timeOffset="104736.3374">21674 9189 1460,'0'-9'239,"0"1"-85,0 1-51,0 1-26,0 0-26,0 0-17,0 6-10,0-5-6,0 5-1,0 0-2,0 0-5,0 0 0,0 0-2,0 0 1,0 0-3,2 23 3,4-16-3,-2 1 2,5 0-2,0-1 1,0 3 2,3-1-5,-2-1-1,-2-1 4,4 3-3,-2-2 0,-2 1 2,1-1 7,-2-1 23,1 1 10,-4 2 5,2-1 7,-1-1 1,-1 1 3,-2 1-5,0 1-2,0-1-7,-4-1 0,2-1-6,-4 1-2,0 1-7,-1-4-24,-1 1-37,-2-1-44,-1-4-55,2 2-50,-1-4-53,8 0-111,-16-4-336,6 0-172</inkml:trace>
  <inkml:trace contextRef="#ctx0" brushRef="#br0" timeOffset="104970.8587">21684 9176 1911,'0'-8'61,"-2"1"28,2-1 10,2 1 4,0-3-5,3 0-6,3 1-5,3-1-5,2-1-7,-1 1-9,8-1-9,-2 0-5,6-1-4,-1 1-7,1-1-6,-1 3-2,4-1-18,-1 1-40,-3 1-48,1 1-60,-2 1-56,-2-2-72,-1 4-133,-2 3-276,-4 1-165</inkml:trace>
  <inkml:trace contextRef="#ctx0" brushRef="#br0" timeOffset="105280.9044">21634 9694 1837,'-8'4'4,"1"0"19,2-2 11,1 2 13,4-4 7,-8 3 4,8-3 6,0 0 11,0 0 13,0 0 5,0 0 2,32 0-2,-15-1-6,12-5-3,7-2-5,5-1-7,7-4-8,3-1-13,2-2 2,21-4-9,-4-1 0,3-2-5,-4 0-21,1 2-4,-1-2 1,-11 4-7,-9 4-14,-2 0-21,-3 0-27,-8 1-35,-2 3-33,-8 1-45,-1 3-39,-3-1-39,-10 1-113,-4 4-310,-2 3-163</inkml:trace>
  <inkml:trace contextRef="#ctx0" brushRef="#br0" timeOffset="105672.1045">21780 9987 1833,'-3'-5'20,"2"1"14,1 4 7,-3-10 0,3 10-2,-4-5-5,4 1-3,0 4-7,0 0-5,-4-3-2,4 3 0,0 0-3,0 0 1,0 0-2,0 0 2,-2 18 1,0-12 1,2 4-1,0-1-4,0 0 2,0 5 2,0-1-1,0 1 2,-2 1 0,0 0-2,2 0-3,0-1-29,0-1-34,-2-2-39,2 1-35,0-3-26,0-1-46,0-2-396,0-1-93</inkml:trace>
  <inkml:trace contextRef="#ctx0" brushRef="#br0" timeOffset="106419.5601">21839 10151 1479,'0'0'-69,"-6"6"25,6-6 23,-4 2 38,4-2 29,-5 4 25,5-4 21,0 0 17,0 0 4,0 0 3,0 0-14,0 0-4,0 0-7,-2-13-5,2 13-10,7-8-7,-3 2-7,2 1-7,1 0-5,-1 2-6,0-1-6,2-1-3,2 2-5,-4 0-5,2 1-4,1 2-2,-9 0-1,17 0-4,-11 0-3,-6 0-1,15 5-1,-9 1 0,0 0 1,-2 2 1,-1 1 0,0-2-3,-3 5 2,0 0 2,0-1-3,-3 0-1,0 3 2,-3-1-2,0 0-3,2-1-19,-3-1-25,1-1-23,2-2-34,0-1-41,-3-1-55,3-4-67,-1-1-114,-1 3-243,0-2-115</inkml:trace>
  <inkml:trace contextRef="#ctx0" brushRef="#br0" timeOffset="106663.4896">21835 10058 1607,'-2'-9'25,"2"1"42,-2 0 26,0 3 21,2-1 9,0-2-3,2 2-7,0-1-5,4 1-8,1-2-8,1 1 0,2-1-16,4 1-3,-2-1-12,1 1-6,2-1-3,-1 0-8,-1 3-12,1-3-33,2 2-44,-2 1-58,4-1-69,-4 2-61,-1 2-119,-2 0-128,2 2-85,-1 0-67</inkml:trace>
  <inkml:trace contextRef="#ctx0" brushRef="#br0" timeOffset="107793.1438">22205 9953 1387,'0'0'-90,"0"0"20,-4-3 11,4 3 10,0 0 13,-4-4 11,4 4 2,0 0 11,0 0 4,0 0 5,0 0 3,-4-4 4,4 4-3,0 0 2,0 0-1,0 0-2,0 0 2,0 0 1,0 0-4,0 0 1,0 0 0,0 0-3,0 0 2,0 0 5,0 0-6,0 0 3,0 0 2,0 0-4,0 0-1,0 0 4,0 0 1,0 0-3,0 0 2,0 0-4,0 0 5,0 0 0,0 0-1,0 0-3,-6 9 6,6-9-3,0 0 3,0 0 0,0 0 0,0 0 2,0 0-1,0 0-2,0 0 1,0 0 1,0 0-4,0 0-1,0 0-3,0 0 3,0 0 4,0 0-2,0 0-5,0 0 3,0 0-3,0 0 2,0 0-1,0 0 4,0 0-2,0 0-2,0 0 3,0 0-2,0 0 0,0 0-1,0 0 3,0 0-3,0 0 6,0 0-5,0 0 4,0 0-1,0 0 5,0 0-4,0 0 7,0 0 1,0 0-2,0 0 8,0 0-3,0 0-5,0 0 7,0 0 0,0 0 6,0 0-7,0 0-1,0 0 6,0 0-4,0 0 5,0 0 2,0 0 4,0 0 4,0 0 5,0 0 4,0 0-2,0 0-1,0 0 1,0 0 3,0 0-2,0 0-2,0 0-3,0 0-4,0 0 4,0 0-7,0 0-7,0 0 1,0 0-7,0 0 0,0 0-3,0 0-3,0 0-1,0 0-1,0 0 3,0 8-3,0-8 1,-2 8-3,0-4 0,0 1 2,-1 3-1,0 0-2,2-1 0,-1 2 3,2 1-1,-2 4-2,0-5 0,2 3 0,0-1-2,0 0 4,0-1-2,0 1-1,2 1 0,0-3 0,0-1 2,-1 2 1,2-3 1,2-2 3,-1-1 7,2 2 0,0-2 8,0-4 6,-6 0 9,18-2 6,-10 0-10,0-2 9,4 1 4,-4-3 7,4-3-1,-1 0 5,0 0-2,0 0 0,-3-1 0,0-1 4,0-1-8,0-1-2,-2 1-4,0-1-4,-4 0-5,2 0-7,-2 1 0,-2 0-2,0 1-5,0 0-2,-4-1-3,2 1-1,-2 1-4,2 1-3,-4 1-3,2 1-1,-4 1-3,2 0 5,-2 2-10,0 1 1,-1 1-5,0 2-6,9 0-11,-17 2-12,7-1-26,2 3-24,-1 2-22,2 0-30,1 1-27,0-1-25,0 1-22,0 1-56,0-2-89,2 1-216,0 2-72</inkml:trace>
  <inkml:trace contextRef="#ctx0" brushRef="#br0" timeOffset="108251.7381">22459 9906 1535,'4'-4'-9,"0"0"26,0 0 11,-2 0 7,-2 4-1,6-3 0,-6 3-5,4-4-5,-4 4-3,0 0 1,0 0-5,0 0 1,0 0-1,0 0-1,0 15 6,-2-9 1,2 1-1,0 1 0,-2 2 1,2-3-1,0 3 0,0 0-1,0-1-2,0-2 0,4 1 1,-2-1-4,1 1 8,1-2 5,2 1 4,1-3 12,1 0 4,1-2 6,-1 0 6,2-2 5,2-2 1,-2 0 2,2-2 9,0 3 1,-4-5 0,2 0-3,-1 0 0,1-3 4,-1 1-1,-3-1-5,1 1 0,-1-1 3,-4-1 13,2 1-5,-4-1-11,-2 0-5,0 1-10,0-1-8,-2 1-10,0 1-7,-3 2-3,1-1-1,-3 3-2,-2 0-10,1 0-13,0 4-13,-5 0-21,6 0-25,-1 0-26,-3 4-29,2-2-32,1 2-36,1 2-42,1-3-38,-3 2-53,5-2-112,-1 1-61,1 0-90,4-2-75</inkml:trace>
  <inkml:trace contextRef="#ctx0" brushRef="#br0" timeOffset="108612.004">23193 9233 1644,'-6'-2'67,"6"2"26,-10-3 17,10 3 12,-7-2 4,7 2-1,-7-4-7,7 4-14,-1-4-7,1 4-10,0 0-10,0 0-4,6-10-12,1 9-5,-1-3-10,0 2-22,2-2-33,1 2-41,-1-1-46,1-1-60,0 2-57,-3-1-79,-2 2-142,-4 1-172,8 4-104</inkml:trace>
  <inkml:trace contextRef="#ctx0" brushRef="#br0" timeOffset="108769.7491">23185 9389 1608,'-2'8'-20,"-2"-4"25,2 2 24,0-3 21,0 1 6,2-4 5,-3 6 2,3-6-5,0 0-5,5 6-4,-5-6-6,10 0-7,-10 0-13,15-4-32,-5 2-52,2-2-46,2-2-60,0-3-118,0 1-220,0-1-11</inkml:trace>
  <inkml:trace contextRef="#ctx0" brushRef="#br0" timeOffset="109208.4376">23621 9060 1356,'-2'-6'16,"2"1"10,0 5 4,-2-8-4,2 8-6,-2-4-3,2 4 8,0 0-13,-8-2-1,8 2-2,0 0 3,-13 12-1,8-5-1,1 1 4,-2 1-2,2 3 0,-2 1 7,1 2-2,1 0 1,0 3-2,2-1 3,0 0-1,2-2 1,-2 0 3,4-1-1,-2-1 1,0 1 5,4-5 14,0 1 3,0-3 9,3 1 9,1-5 5,0 1 3,4-4 2,-2 0 1,2-4 0,2 3 4,-2-5 4,1-2-2,-1 1 1,0-3 2,0 0 14,-4-1-23,0-2 0,0 0-4,-2-1-5,-2 1-4,0 0-7,-2-1-5,-2 1-2,0 1-8,0 1-5,-4 0-7,2 1-3,-2 0 6,0 3-14,-4-1-1,0 1-4,0 3-2,-3 2-1,1-2-11,-1 2-17,-2 2-16,3 2-22,-1 0-24,0 2-27,-1 1-30,4 3-32,-4 2-32,4-1-26,0 1-65,2-2-113,3 3-209,1-1-115</inkml:trace>
  <inkml:trace contextRef="#ctx0" brushRef="#br0" timeOffset="109477.7401">23906 9262 1634,'0'0'62,"-3"-8"50,3 8 16,0-7 8,0 7 4,-2-8-7,2 8-5,-2-6-13,2 6-9,0-5-13,0 5-9,0 0-7,-2-8-10,2 8-8,0 0-9,0-6-17,0 6-21,0 0-32,2-6-37,-2 6-41,0 0-51,2-3-36,-2 3-49,2-2-79,-2 2-151,0 0-97,0 0-63</inkml:trace>
  <inkml:trace contextRef="#ctx0" brushRef="#br0" timeOffset="110490.7222">24194 8972 1387,'2'-5'-70,"-2"5"24,0 0 17,0 0 23,0 0 20,0 0 10,-2-8 14,2 8-2,0 0 6,0 0-1,0 0-5,0 0 0,0 0-7,0 0-3,0 0-1,0 0-8,0 0 0,0 0 0,0 0-5,-10 13-1,8-5-7,-4-2 5,4 1-1,0 4 0,0 1 3,-2 1-2,0-1 3,2 3-2,0 0 3,0 0 0,0-3-3,2 1 0,0-1 2,0-1 1,2 1 2,0-3 6,0 1 6,0-1 11,6-1 4,-4-2 10,4-1 7,0-1 4,0-2 9,4 0 4,-3-2-2,4-2 4,-3 0 4,3-2 1,-4-1-6,2-1 5,1-2-3,-2 1-4,0-3 0,-2 0 1,0 1-2,1-3-2,-3 1-3,0 2-5,-3-3-4,-1 1-8,0 1-4,0-1-3,-2 1-8,0-1-1,0-1-1,-2 3-10,-2-1 0,4 3-7,-5-3 0,-1 0-8,-1 3 3,1 1-6,0-1 0,0 3 0,-5 0-2,2 0 7,-1 2-11,-2 0 0,2 2-5,-2 0-18,1 2-13,1 0-18,1 2-23,-4 0-14,3 4-26,0-3-27,0 5-45,4 0-28,-4-1-18,6-2-38,-4 3-82,7-2-321,-1 1-169</inkml:trace>
  <inkml:trace contextRef="#ctx0" brushRef="#br0" timeOffset="112016.2933">24565 8910 1773,'-2'-6'-29,"2"6"41,0 0 36,0-6 27,0 6 23,0 0 16,0 0 11,-2-8 5,2 8 1,0 0-4,0 0-5,0-5-5,0 5-16,0 0-10,0 0-9,0 0-11,0 0-8,0 0-9,0 0-9,0 0-5,0 0-6,0 0-5,0 0-2,0 0-4,0 0-5,2 21 5,0-14-5,0 3-2,-2 1 3,4 1-4,-2 3 0,2 0 1,-2 1-1,0 0-23,3 0-30,-3-1-34,-2 0-35,2 0-37,0 1-44,-2-3-41,0 0-48,-2-3-107,0 3-87,0-1-121,0 1-92</inkml:trace>
  <inkml:trace contextRef="#ctx0" brushRef="#br0" timeOffset="113650.5213">13915 12453 871,'2'-4'262,"-2"4"-60,2-8-45,0 3-15,0-1-9,0 0-8,1 0-8,-3-1-6,0 1-1,0-2 1,0 1-5,0 1-3,-3-2-11,1 3-8,0-1-11,-4 1-5,-2-1-10,-3 2-8,-2 2-3,-1 0-7,-2 2-5,0 2-4,-3 0-4,-1 0-5,2 3-4,-4 3-3,3 2-1,0 3-4,0 2-2,2 0 0,0 4 2,3 4-4,0-2 2,4 4-1,0 0-1,3-1 0,1 3-1,1-2 2,3 0 2,2-4-2,2-1 2,5 4 0,1-6 1,3 0 1,1-3-4,6-2 3,0-1 1,2-5-1,-1-3-8,2 0-24,0-2-36,1-4-52,-2-2-60,4-1-60,-3-3-90,3-4-165,-2 3 44,2-4-91,-1 3-36</inkml:trace>
  <inkml:trace contextRef="#ctx0" brushRef="#br0" timeOffset="113984.6283">14379 12430 1467,'0'-12'33,"0"3"24,-2 1 12,2 1 13,-2-1 14,0 0 1,0 1 2,-2 1-10,0 1-10,-4-1-7,4 0-9,-2 2-6,-2 0-6,0 3-5,-1-2-6,-4 3-1,3 0-5,-1 3-7,-2-2-1,2 3-2,-3 0-4,4 3-3,-4 1 0,2 2-1,1 1-3,3 2 0,-3 1-1,3 1-4,-1 4 3,3 0-1,0 2 7,1-2-7,1 2-1,2 0 1,2-4 2,2 2-2,0-1 0,5-3 4,-1 0-3,4-4 2,3 1-1,0-1-1,4-5-11,-3 0-32,4-4-38,0-1-58,4-2-43,-5-4-56,5-2-109,-4-2-331,6-1-161</inkml:trace>
  <inkml:trace contextRef="#ctx0" brushRef="#br0" timeOffset="114302.4227">14882 11999 1768,'-3'-9'35,"-1"1"34,2 1 18,0 3 9,0-2-5,0 2-6,2 4-8,-4-6-11,1 3-10,3 3-8,0 0-9,-4-4-2,4 4-4,0 0-4,-4 12-2,1-5-3,1 4 1,-2 2-4,0 5-2,0-1-40,2 2-36,-2 2-52,2 0-48,-2-2-60,2 2-136,-2 0-266,0 0-116</inkml:trace>
  <inkml:trace contextRef="#ctx0" brushRef="#br0" timeOffset="115442.3753">15555 12108 1544,'0'0'-57,"0"-6"34,0 6 29,0 0 26,0-8 15,0 8 13,0 0 9,0-5 9,0 5 4,0 0-1,0-6-1,0 6-5,0 0-4,0 0-7,0 0-8,0 0-6,0-5-4,0 5-9,0 0-3,0 0-4,0 0-4,0 0-3,-8 15-1,4-10-2,2 5-3,-2-3-2,-1 7 2,1-1-4,0 2 2,-1 1-1,1 1-1,0 0 0,2 0-2,-2 0-1,2 0 0,2 1-2,0-1 3,-2-2 1,4 0-8,-2-2 5,4 1-2,-2-3 3,4 1-1,0-1 2,-2-4-1,6 2-1,0-2 0,0 1 2,1-2 1,0-3 2,2-1 5,-3 0 8,2 0 6,2-2 8,-2-2 5,1 0-2,0-2 6,-3 0 4,3 1 3,-1-3-2,-1 0 4,0 0-3,-3 0 8,-2 1 4,4-1 3,-6 1 28,2-3-12,-2 2-5,-2 0-4,2 1-6,-4-3-4,2 2-8,-2 1-9,-4-1-3,2 0-6,-2 2-6,0 1-5,-2-1-1,-3 0-4,4 2-4,-3 0-2,8 2-6,-16 0 0,6 0-3,0 2-3,-1 2-12,1 0-32,-1 0-27,-2 1-39,1 1-36,-1 2-42,2-1-51,1 3-44,-1-3-63,5 1-113,-5 2-70,3-3 65,-1 1-121,3-2-77</inkml:trace>
  <inkml:trace contextRef="#ctx0" brushRef="#br0" timeOffset="116287.9359">15346 12087 1542,'0'-8'34,"0"2"38,0 1 18,0 5 5,-2-11 8,2 7-1,0 4-9,0-8-11,0 8-7,-3-6-10,3 6-7,-6-3-6,6 3-7,0 0-5,0 0-5,-19 7-3,12-3-5,1 2-2,0 1-1,-2 3-4,2-1-1,-4 5 0,2-1-3,0 2 1,-1 0 1,3 4-2,-3 2 3,3 2-2,0 2 0,1 0 1,1 2-2,0-1-1,0 5 2,4-1 0,0 1 2,2-1-6,4-1-1,0-3 1,3 1-1,1-2-9,4-4-17,2 0-29,4-6-35,-2-2-37,6-1-47,1-4-39,-3-7-47,0 1-122,8-5-240,0-3-109</inkml:trace>
  <inkml:trace contextRef="#ctx0" brushRef="#br0" timeOffset="116618.076">16054 12057 1680,'-11'-14'37,"4"3"23,1 1 14,2 3 19,2 1 8,-3 0-3,3 2-9,2 4-6,-2-8-11,0 5-8,2 3-10,0 0-5,9-4-2,-9 4-9,0 0-2,23 7-4,-12 1-3,1 2-2,1 1-4,2 6 1,-3 0 0,-1 5 11,-2 0 6,-5 3-3,0 2-2,-6-1-1,0 3-2,-4 2-9,-3 1 5,-4-2 2,1 1-8,-4-3 1,2-1-29,-3 0-26,4-8-32,0 0-42,1-4-58,2-1-50,-1-7-81,2 1-132,3-3-215,0-1-137</inkml:trace>
  <inkml:trace contextRef="#ctx0" brushRef="#br0" timeOffset="116877.2546">16556 12212 1725,'0'-5'94,"0"-1"31,0 1 4,0 0 2,2 0-4,-2 5-5,0-6 0,0 6-7,4-7-12,-2 5-11,2-2-10,3 0 1,2 1-16,-1-2-8,4 4-2,1-5-11,3 2-24,-2 0-43,0-1-45,0 1-57,0 0-64,-3 0-54,-3 0-107,1 3-117,-3 1-164,-6 0-128</inkml:trace>
  <inkml:trace contextRef="#ctx0" brushRef="#br0" timeOffset="117043.9364">16639 12289 1643,'-5'4'-14,"4"0"37,1-4 19,-7 7 21,4-3 7,3-4 6,-2 4 1,2-4-6,0 0-8,7 6-2,-7-6-9,13 0-4,-13 0-4,18-3-8,-6 0-28,0 1-42,-2 0-54,3 0-52,-4-2-69,1 0-146,-1 3-168,1-3-27</inkml:trace>
  <inkml:trace contextRef="#ctx0" brushRef="#br0" timeOffset="121684.0047">17401 11778 831,'0'-5'178,"0"5"-32,2-6-22,-2 6-9,0-6-9,0 6-4,0-6-1,0 6-5,2-5 5,-2 5 2,0 0-1,0-6-5,0 6 1,0 0-10,0 0-9,3-5-11,-3 5-11,0 0-10,0 0-6,0 0-5,0 0-3,0 0-1,-5 21-4,5-12-2,-2 2-2,0 3-2,0 1-1,0-2-3,0 1-2,0-1-1,2-2-4,-2 1 0,2-3 1,-2 3-1,2-5 0,0 3 2,0-2-1,-2-3-1,2 1 3,0 0-1,0-6 1,2 7-4,2-3 1,0-2-3,2 0 4,1 0-3,-1 0-2,-6-2 1,17 0-3,-8 0-1,-9 0-1,16 0 0,-7 1 1,0-1-2,-9 0-3,12 2-2,-6 1-2,-6-3 1,13 1 0,-4 3 1,-3-2 0,-2 2-2,3 1 3,-1-1 0,0 2 5,-2 2-3,3-1 2,-3 1 6,-1-1 1,1 1 6,-2 1-3,-2 1-1,0-2-1,0 1 4,-2 1-1,-2-2-1,-2 1 1,3-2-13,-4 1-18,3-2-25,-4 0-35,1-1-39,-1 1-48,0-2-50,-1-4-69,0 0-134,3 0-236,-2 0-150</inkml:trace>
  <inkml:trace contextRef="#ctx0" brushRef="#br0" timeOffset="121979.1012">17444 11839 1711,'-2'-7'0,"2"1"38,-2 0 21,2 1 20,0-1 7,0 0-2,2 0-4,0 1-5,4-1-4,2-2-2,4 1-4,-2 1-6,2-2-6,4 2-3,-2-1-6,3 2-4,-1-4-5,2 4-3,2-1-5,-4 1-2,3-1-1,0-2-4,-2 4-20,0 1-34,0-1-39,-3 0-48,0 2-42,-2 0-45,-1 0-82,0 1-369,-3 2-155</inkml:trace>
  <inkml:trace contextRef="#ctx0" brushRef="#br0" timeOffset="122439.8254">17166 12540 1734,'-9'6'-23,"7"-2"44,-6 0 29,4 0 26,0-1 21,4-3 12,-8 4 13,1 0-18,7-4 2,-3 2-5,3-2-11,0 0-7,0 0-6,0 0-6,24-2-6,-7 0 0,8-2-6,12-1-3,5-5-5,13 1-4,21-5-3,5-1-6,-1-1-4,1 1 0,2 0-5,-1 0-4,-4 2-1,5-2-2,-1-1-5,-3 2 2,-15 3-3,-7 0 1,-4 2-3,-4 1-4,-9 0 4,-2 0-2,-6 1-2,-4 3-3,-5-2-3,0 2-23,-4 1-33,0-1-36,-4 0-48,-2 0-59,-2 2-52,-7-2-74,0 3-128,-2-1-20,-2 2-67,0 0-39</inkml:trace>
  <inkml:trace contextRef="#ctx0" brushRef="#br0" timeOffset="123590.0105">17468 12959 1401,'0'0'-26,"0"-5"36,0 5 30,0 0 28,0-8 17,0 8 15,0 0 10,-3-6 4,3 6 2,0 0-4,0-6-3,0 6-6,0 0-12,0 0-11,0 0-11,0 0-8,0 0-7,-3-5-9,3 5-3,0 0-5,0 0-5,0 0-2,0 21-5,0-12-1,3 3-2,-3-1-1,0 7 0,0-2-2,0 4 0,3-3-3,-3 2 3,0 0-3,0 2 2,0-2-1,0-2-4,0 0 1,0 0-7,0-2 6,0-1 0,0-1-1,0-1-5,0-1-23,-3-1-14,3-1-22,0-1-24,0 0-39,0-1-39,0-1-51,-3-3-58,6 2-114,-3-5-273,0 0-147</inkml:trace>
  <inkml:trace contextRef="#ctx0" brushRef="#br0" timeOffset="124488.3249">17829 12906 1613,'0'0'-84,"2"-6"32,-2 6 24,0-6 31,0 6 24,0-5 25,0 5 19,3-6 25,-3 6 14,0 0 12,1-5 1,-1 5 1,0 0-5,0-6-13,0 6-11,0 0-7,0 0-8,0 0-13,0 0-8,0 0-9,0 0-2,0 0-4,0 0-5,-1 22 0,1-10-6,-3 3 5,6 3-4,-6-2-5,3 5-4,0 0 6,0 0 6,0 1-9,0 0 0,-2 1 3,4-2-6,-4 0-2,2 0-2,0-4 0,0 2-1,0-2-4,2-3-11,-4-3-16,4 3-18,-2-5-32,0 0-28,0-1-46,3 0-54,-3-3-70,4-1-139,-2 0-86,-2-2-129,0-2-111</inkml:trace>
  <inkml:trace contextRef="#ctx0" brushRef="#br0" timeOffset="126118.4333">19256 12160 1458,'0'0'429,"0"0"-125,0 0-82,0 0-52,0 0-33,0 0-4,0 0-23,0 0-14,0 0-3,0 0 0,0 0-28,0 0 0,0 0 1,0 0-4,0 0-2,0 0-5,0 0-6,0 0-1,0 0-2,0 0 0,10-8-11,-1 6-7,2 0 2,1-2-11,-2 2-16,6-1-26,-2-1-33,2 0-43,-4-2-49,1 2-63,-1 2-59,-3-2-88,0 3-165,-1 1 32,-4 0-102,-4 0-93</inkml:trace>
  <inkml:trace contextRef="#ctx0" brushRef="#br0" timeOffset="126299.7992">19356 12276 1668,'-5'3'60,"1"1"30,1 0 21,2 0 14,1-4 2,-5 3 1,5-3-7,-4 6-17,4-6-3,0 0-12,0 0-7,0 0-9,13 2-8,-4-2-6,-9 0-7,14-4-31,-3 3-36,-3-2-45,5 0-52,-2-1-64,3 0-60,2-3-98,0 1-151,4-2-79,-2-3-66</inkml:trace>
  <inkml:trace contextRef="#ctx0" brushRef="#br0" timeOffset="126834.1236">20028 11927 1473,'0'-6'29,"-2"0"27,2 1 18,0 5 8,0-10 3,-4 4-3,4 6-4,-3-5-9,0 1-8,3 4-7,0 0-3,-10-2-9,10 2-3,0 0-5,-15 8-4,9-3-2,1 3-4,-3 3 1,2 3-2,-1-1 0,1 5 0,2 0 0,0 0 0,0 2-3,1 0 2,3-2-1,-2 1-4,2-1 0,0-1-1,2-2-1,1-2 1,1 1 3,2-3-2,2 1-2,3-5 3,2-1-1,-2-2-1,1 0 1,1-4-1,2-3 2,-3 2 3,3-3 4,2-2 3,-4-3 5,1 1 8,0-1 7,-2-5 7,-2 3 7,0-4 3,-2-1 2,-4 1-12,0-2-2,-2 0-8,-2 0-17,0 1-6,-2-1-1,-2 2-7,-2-2 3,0 4-4,-4-2-4,2 3 2,-2-1-4,0 1-1,-4 1-1,2 1 5,-1 2-8,0 1-3,0 1 1,-1 0 1,2 3-2,-2 1-1,2 2-2,1 0-10,-2 0-17,2 2-21,-1 0-21,4 3-23,-5 1-35,4 3-37,1 1-27,2 1-33,-1-1-53,4 0-120,1-1-250,2 3-148</inkml:trace>
  <inkml:trace contextRef="#ctx0" brushRef="#br0" timeOffset="127115.1467">20476 12072 1941,'0'-6'129,"0"6"26,0 0 19,2-6-2,-2 6 14,0 0-2,0-7-5,0 7-12,2-4-15,-2 4-13,4-8-13,-4 4-13,0 4-14,6-7-12,-4 3-16,-2 4-41,4-10-48,0 6-49,-2 1-53,0-1-61,0-2-74,0 3-61,0-3-136,2 2-66,-4 4 38,3-4-97,-3 4-79</inkml:trace>
  <inkml:trace contextRef="#ctx0" brushRef="#br0" timeOffset="127809.6444">20879 11702 1452,'2'-6'-34,"-2"1"37,0 5 31,0-10 15,2 7 13,-2-3 7,0 6 1,2-8-2,-2 4-2,0 4-3,3-7-1,-3 7-2,0-6-7,0 6-4,0 0-12,0-8-5,0 8-6,0 0-3,0 0 0,0 0-2,-3 19 9,1-7 6,0-1-1,0 2 2,0 3 2,-2 1-2,2-2-2,0 3 0,0-3-4,0 0-4,2-2-1,-3-1-3,3-1-2,-2 0 0,2-1 0,0-3-2,0 3 0,2-2 0,3-1 0,1 1 0,0-2-3,3-1 1,3 3-2,0-2-1,2 0-1,0-3 0,4 1-1,-1 0 1,2 0-2,0-2 0,-3-1-3,4 2-1,-6-2-1,4-1-17,-4 0-31,1 0-36,0 0-52,-2 0-43,-1-1-49,-1-2-92,0 2-120,-3-1-107,-2-1-43</inkml:trace>
  <inkml:trace contextRef="#ctx0" brushRef="#br0" timeOffset="128094.1467">21150 11786 1523,'-4'-6'42,"0"2"18,2-1 9,-2 1 3,4 4-8,-5-6-4,3 2-10,2 4-8,0 0-5,-8-3-5,8 3-2,0 0-5,0 0 0,-9 15-1,7-8 4,-2 5 1,2-1 2,0 5-1,-1 1-1,-1 2 2,2 0-1,0 0 0,-2 2-3,0-2-2,2 6 0,-2-6 0,2 2-3,-4-3 1,2 0-3,2-1-12,0-2-26,-2-1-26,4-1-36,-2-4-32,2 3-48,-2-7-64,4 1-433,-2-2-152</inkml:trace>
  <inkml:trace contextRef="#ctx0" brushRef="#br0" timeOffset="128539.0602">21559 11751 1809,'5'-7'26,"-5"-1"17,0 2 4,0 1 2,0-1-6,-5 1-2,3 1-4,2 4-6,-10-4-2,10 4-3,-10 0 1,10 0-1,-14 4 0,6 0-2,2-1 1,0 3-6,-1-2 1,2 2-2,-1 1 0,2-1-1,2-1-1,-4 1-2,3 2-2,3-2 0,-2 1 0,2 3 0,2-2 0,5-1 1,-5 2-2,2 1 0,4 0-1,-2-1-1,4 3-2,-2-3 2,2 2-2,-1 1 1,2-3-1,-5 3 9,2-3 12,-1 3 12,-1-3 13,3 1 5,-5-1 1,0 1 4,-2-2-10,0 1 5,-2 0-6,0 1-1,-2 0-2,0-1-9,-2-1-4,0 0 2,-1-1-8,1-1-2,-2-1-22,-1-1-25,1 0-36,0-2-48,6-2-42,-13 0-49,13 0-58,-13-7-110,9 1-121,0 0-105,0 0-88</inkml:trace>
  <inkml:trace contextRef="#ctx0" brushRef="#br0" timeOffset="128760.6695">21527 11797 1576,'-2'-9'52,"0"3"40,2-1 19,-2 1 8,2-2 9,0 2-4,0 1-10,2-1-12,2-2-9,0 2-8,4-1-10,0-1-5,2 1-9,3 1-8,-2-2-6,4 3-5,-3-1-21,3 1-36,-2 0-46,1 0-60,0 3-64,-2-2-73,-2 2-148,1 2-247,2 0-149</inkml:trace>
  <inkml:trace contextRef="#ctx0" brushRef="#br0" timeOffset="129141.315">21987 11666 1745,'0'-6'40,"-2"0"33,2 6 14,0-7 4,0 7-1,0-8-8,0 8-12,0-6-7,0 6-9,0 0-9,-4-3-6,4 3-2,0 0-1,-6 13-5,2-5-1,2 1 8,-2 3 7,-2 1 6,0 2 1,2 0-4,-2 3-3,2-3 0,0 0 3,-3 2-8,5-3 2,-2-1-5,0-2-1,2-1-6,0-1 4,-1 1-2,1-3 2,2 1 6,2 0 4,3-3-3,3 1 4,-2 0-2,7 0-2,0-1-5,2-3-5,1 2-2,2-2 1,0 0-29,2 0-1,1 0 0,-1-2-7,-2 0-13,-1 0-23,0-2-27,0 2-33,-4-2-43,2 2-47,-3 0-41,0-2-56,0-2-105,-4 2-63,-2 0-118,1 0-76</inkml:trace>
  <inkml:trace contextRef="#ctx0" brushRef="#br0" timeOffset="129410.5745">22157 11792 1609,'-6'-6'42,"1"2"21,1 0 16,4 4 10,-4-7 4,0 5 0,4 2-7,-4-6-7,4 6-7,-4-6-8,4 6-7,-5-2-9,5 2-6,0 0-6,0 0-2,0 0-2,-8 14-2,7-5-3,1 3 0,-2 1-3,0 2-3,0 4 2,0-2-4,-2 4 2,0 2-1,0 0-1,0 0-1,-3 0-1,0 0-1,1-2-2,0-4-23,2 0-39,-3-2-44,5 1-44,-2-5-31,2 0-38,-2-3-105,4-2-352,0 0-159</inkml:trace>
  <inkml:trace contextRef="#ctx0" brushRef="#br0" timeOffset="129795.0752">22530 11675 1798,'-2'-11'-1,"0"1"10,0 3 10,-2 1 10,-1 2 2,3 0 0,2 4 1,-10-3-5,10 3-1,-11 2-1,11-2-2,-11 4 0,7-1 0,0 1-2,0 2 6,0-1 3,0 1 10,2 2 4,-2 2 6,4-1 3,0 0 3,0 3 1,4-1-1,0 3 1,0-1-3,2 1-2,0 1-2,0 0-1,1 0 5,-1-2 6,1 2 2,-3-1-4,0-1-1,0 2 2,1-3 1,-3 1-1,0-3-1,0 1 1,-2 1-7,-2-1-4,-2-1-6,2-1-1,-3-1-3,1 1-24,0-3-35,0-1-48,-3 1-57,1-4-67,1 0-57,1-2-103,4 0-149,-10-2 32,4 0-84,6 2-56</inkml:trace>
  <inkml:trace contextRef="#ctx0" brushRef="#br0" timeOffset="130020.1592">22503 11714 1531,'0'-14'92,"0"3"28,0 1 5,0 3 4,2-1 0,2 1-9,2-1-9,1 0-13,1-1-8,5 1-8,-2 1-9,3-1-7,1 0-8,2 0-3,0 1-9,0 1-1,2 1-9,3-1-3,-8 0-10,8 0-32,-6 3-43,-1-3-47,3 4-67,-2-2-50,-2-2-121,2 3-134,-10 0-112,0 2-82</inkml:trace>
  <inkml:trace contextRef="#ctx0" brushRef="#br0" timeOffset="132566.5322">24503 6559 1377,'-6'0'211,"6"0"-71,0 0-29,-6 1-18,6-1-1,0 0-9,0 0-5,0 0-8,0 0-4,-9 3 0,9-3-2,0 0 2,0 0 0,0 0-4,0 0-4,0 0-4,0 0-3,0 0-7,0 0-3,0 0 0,0 0-6,0 0-2,23 3-3,-15-3-10,4 0-24,0-2-37,3 2-54,0-1-61,2 1-57,-2-4-77,2 0-140,-3 0-190,2 2-119</inkml:trace>
  <inkml:trace contextRef="#ctx0" brushRef="#br0" timeOffset="134096.4422">24601 6654 1584,'-7'4'-29,"1"-1"39,-1 3 24,3-4 18,0 2 8,4-4 6,-8 6 2,4-4 0,4-2-1,-7 3-3,7-3 3,-2 4-5,2-4-3,0 0-4,0 0-5,0 0-5,17 2-14,-17-2-28,17-4-40,-7 2-50,2-1-42,0 1-52,0-4-87,2 0-315,-2 2-84</inkml:trace>
  <inkml:trace contextRef="#ctx0" brushRef="#br0" timeOffset="134128.3553">24906 6477 1516,'0'-6'-14,"0"6"28,-2-8 17,2 8 10,0-7 5,0 7 0,0-6-2,0 6-4,-2-5-6,2 5-5,0 0-2,0 0-4,0 0 4,0 0 15,0 0 9,-8 18-1,2-8-2,3 1 0,2 1-4,-1 3 1,0 0-4,2-2-2,0 1-3,0 1-4,4-2 1,-3 1-4,5-1-1,1-1 3,1-3-1,0 1 1,5-4-5,0-1 2,2-3 2,-3 0-1,6-4 4,-2-2 3,2-2 0,-2-1 6,3-3 2,0-1 2,-2 0 6,1-5-16,-2 1 2,-3 0 13,-2-3 1,-3 3 2,0 0-10,-3 0 19,-3-2-11,-2 3-6,-2 1-7,-1-1-4,-1 2-6,-2 2-2,-2 0-6,-1 3-6,0 1-3,-1 0-14,0 2-27,-4 2-28,2 1-34,-1 1-40,-2 1-45,2 4-38,-1-2-56,1 3-134,-2 3-81,-1 3-100,0 1-85</inkml:trace>
  <inkml:trace contextRef="#ctx0" brushRef="#br0" timeOffset="134157.2785">24761 8978 929,'0'0'337,"-12"0"-63,12 0-35,0 0-26,-8-2-21,8 2-32,0 0-26,0 0-22,-7-2-4,7 2-14,0 0-1,0 0-18,0 0-7,0 0-10,0 0-3,0 0-7,19-7-10,-13 7-12,4-2-30,-10 2-32,16-2-37,-7 0-46,-1 0-49,3 0-54,-3 0-75,1 2-144,-1-2-203,-2 2-141</inkml:trace>
  <inkml:trace contextRef="#ctx0" brushRef="#br0" timeOffset="134322.6927">24789 9102 1630,'-6'4'-28,"2"0"44,0-3 23,4-1 13,-6 4 13,6-4 3,-7 4-1,7-4-5,0 0 1,0 0-6,0 0-5,0 0-4,13 6-5,-13-6-3,12-2-12,-12 2-34,17-4-45,-8 2-63,1-2-60,1 1-112,-1-3-283,-1 0-69</inkml:trace>
  <inkml:trace contextRef="#ctx0" brushRef="#br0" timeOffset="135070.5452">25154 8831 1511,'0'0'-20,"0"-7"2,0 7 5,0-6 5,0 6 1,0 0 2,0 0-2,0 0 5,0 0-5,0 0 7,-13 13 4,11-5 18,-3 2 4,4 1 14,-4 2 2,1 0 0,2 3-4,0-1-2,-2 0-4,4 0 1,-2 1-6,2-3 2,0 0-4,2-1 3,0 0-2,0-3 6,2 0 8,2 1 6,1-4 2,2 1 5,-1-3 3,2-4 5,3 0 0,-2-2 6,4-2 0,-3 1-4,4-5 4,-4 0-1,1-1-1,-3 1 2,1-4-3,-1 1 3,-1-2-2,-1 0-2,-4-1-7,3-1-1,-6 2-11,-1-1-1,0 1-4,-1 0-3,1 1-6,-2 1-3,-3-1-6,-1 3-7,0-1-2,-1 3-5,-3-1-15,2 2-14,-3 3-16,2-1-27,-3 2-26,2 2-32,-4 0-36,2 2-35,-1 2-40,-2-1-96,2 1-106,-1 4-134,-1-1-72</inkml:trace>
  <inkml:trace contextRef="#ctx0" brushRef="#br0" timeOffset="137427.0556">22984 11685 1842,'0'0'268,"-2"-7"-71,2 7-52,0-8-18,0 8-28,-3-4-21,3 4-16,0 0-16,3-6-6,-3 6-9,0 0-4,0 0-5,0 0-4,0 0-3,0 0-1,0 0-3,0 0 1,0 0 1,2 18-6,-2-18 4,2 7 5,-2-3 13,0-4 15,0 5 19,2-1 18,-2-4 2,0 0 15,4 4 2,-4-4 6,0 0-4,6 2-10,-6-2-7,22-10-11,-5-3-7,10-4-10,9-6-9,17-13-12,0-2-40,1 0-61,2-4-73,-1 3-77,3 5-64,-7-2-95,-7 6-190,-6 5 50,-1 2-205,-1 1-211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50.50073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2-08-02T11:35:56.2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1595 1326 540,'0'0'114,"4"-4"-29,-4 4-17,0 0-6,5-4 2,-5 4-1,0 0-3,0 0-4,7-2 5,-7 2 3,0 0 6,0 0 8,0 0 8,4-4 11,-4 4 10,0 0 11,0 0 2,4-7-9,-4 3-9,0 4-11,2-10-8,0 3-9,-2 1 0,0-2-6,2 1-4,-4-1-6,2 2-5,0-1-6,-2-1-2,0-2-2,0 3-6,0 1-3,-2-2-5,-3 3-4,0-1-1,-5 2-5,6 3-2,-5-1-1,-2 4-2,-2-1-1,1 5 1,-2 3-5,-2 3-1,0 3 1,-2 6 1,1 4-1,-1 0-1,2 4-1,2 3 1,0 6 2,3-2 0,2 0 0,5 4 0,-1 0-1,1 0-1,4-2 0,2-4-2,2-1 1,0 0-2,5-5 2,-1-1 0,2 0 2,1-5-3,2-3 2,3 0 1,2-2-4,0-3 2,1-3 0,0-3-1,0-2 0,2-4-4,0-2-1,3-2-1,0-6-4,2-2-5,-1-3-2,3-4 1,-3-2-3,1-4-1,1 0 0,-4-1 2,1 0 3,-2 0-3,-5 5 2,0-2 2,0 3 1,-7 2 1,5 2 1,-4 1-3,-1 1 6,-2 3-8,-2 1 1,1 3 0,4 3 3,-7-1 2,-2 3-2,0 0 3,8 12-1,-6-2 0,2-1 2,-2 5 2,0 1-2,2 0 2,-1 0 0,1 2 0,5 0 2,-1-1-1,-2-1 0,5-2 2,-3-1 3,8-1 0,-4-1 0,2-2 1,0-5 5,2-1-1,2-2-6,-1-2 4,1-4-2,2-3-1,-2-3 0,0-1 3,-2 0 4,-1-4 9,-1-1 1,-2 1 4,-4-4 3,0 1-5,0-1 2,-6 0-4,0 2 7,-2-1 3,-4 2 5,-1 0-2,-4-1 16,-1 0-15,-2 4-1,-6 1-5,1 3-1,-4 1-5,2 5 0,0 1-4,-2 2-6,2 2-3,-3 2 0,2 6 0,-2 1 1,-1 4-6,8 3 0,-2 3-15,-2 2-26,10 0-25,-1 0-22,2 2-37,-1-2-29,4-2-25,3-1-30,4-2-21,0-5-23,6-1-81,-4-2-125,4-3-152,0 1-104</inkml:trace>
  <inkml:trace contextRef="#ctx0" brushRef="#br0" timeOffset="495.1664">2299 1478 1605,'2'-8'-23,"-2"2"37,2-1 32,-2 1 18,0 1 13,2-1 2,-2 6-5,0-7-5,0 7-5,0 0 0,0 0 1,0 0-2,0 0-3,-2 18-5,4-6-3,-2 5-2,0 0-3,2 4-6,0 4-4,2-1-2,0 1-6,0 0 0,-2-2-2,2-2-1,-2-2-5,0 0-4,0-4 1,2 1 1,-4-5 6,2 0 11,0-3 2,0-2-8,0-2 11,-2-4 4,0 0 7,0 0 2,0 0-4,5-16-3,-5 7-4,0-5-3,0 1-4,0-4-1,2 0-1,0-3-9,1 2 7,-1-1-5,2-2-4,0 2 2,0-4-4,5 2-6,-5 4 4,4 1-24,-1-1-1,1 2-1,1 1 2,-1 3 1,0 2 1,4 1-2,-2 5 0,-2-2 0,3 4 2,-3 1 0,-8 0 3,22 6-2,-14-1 1,0 5 6,1 1-9,0 0 8,-3 3-5,-2 1 2,0 2 7,0 0-6,0-2-2,1 3 0,-2-1-20,-1 0-23,0-2-20,0-2-31,-2-1-35,2-1-24,0-1-30,-2-1-33,2-3-41,-2 0-89,0-3-100,4 1-108,0-2-56</inkml:trace>
  <inkml:trace contextRef="#ctx0" brushRef="#br0" timeOffset="866.2917">2783 1510 1435,'4'-15'-10,"2"0"49,-2 2 11,-2 1 28,0 1 32,0 0 21,-2 1 7,0 0 9,0 0-5,-4 3-5,0 1-14,-2 1-10,0 1-8,-3 2-11,0 0-9,9 2-11,-16 4-5,5 2-7,2-1-3,1 5-8,1 0-10,1 1 2,2 0-1,2 3-10,2-1-3,0 0-4,4 2 0,0 1-2,3-1-6,1-2 2,0 2 1,6 3-4,-2-3-4,-4-2-5,6 2 3,-6 1-1,0-3-4,0 0-2,-1 0 1,0 3 2,-3-3-3,-4-1 3,0 1 4,-2-1-4,-3 1 3,1 0 2,-3-2 1,1 1-2,-2 0-3,-2-3-2,0 0 6,0-1-4,0 2 1,-1-4-16,2-1-16,1 1-32,-1-2-32,1-1-40,2-1-50,2 0-48,-3-2-43,7 0-102,-7-4-110,7 4-164,0-7-142</inkml:trace>
  <inkml:trace contextRef="#ctx0" brushRef="#br0" timeOffset="1112.5786">3082 1505 1669,'-3'-8'10,"1"2"37,0 3 31,0-3 22,-3 2 10,1-2-3,4 6-4,-8-5-5,8 5-2,-7 0 2,7 0-4,-8 5 2,6 1-4,0 1-7,0 5-4,-2 1-9,2 4-9,-4 2-5,4 2-4,0 0-7,0 3-13,0-3 7,2 1-24,-2-3-32,2 0-39,-2-2-38,2-1-44,0-3-40,0-1-45,0-5-82,2-3-136,0 0-212,2-4-148</inkml:trace>
  <inkml:trace contextRef="#ctx0" brushRef="#br0" timeOffset="1297.5307">3053 1316 1759,'-6'-13'43,"-2"-1"21,4 3 25,0 2 15,2 1 9,-1 2-4,0 0-8,3 1-13,0 5-8,-4-10-11,4 6-11,0 4-37,0-6-44,0 6-56,0 0-49,0 0-48,0 0-74,0 0-178,10 12-121,-4-3-52</inkml:trace>
  <inkml:trace contextRef="#ctx0" brushRef="#br0" timeOffset="1872.3998">3511 1478 1486,'0'0'20,"4"-8"20,-4 5 18,0 3 14,-2-8 13,2 8 6,-4-8-3,0 5-4,-2-1-7,0 2-10,6 2-6,-20-2-7,10 4-9,-3 0-4,0 2-7,-2 1-4,1 3-1,-2 1-6,0 3-1,0 3-1,0 2-4,6 0 0,-4 4-2,6 0 0,-5 0-3,7 0-1,2 0 1,0-2-3,0-4-2,4 3 0,0-5 3,0 0 1,4-3 0,0-1 1,2-1-1,-2-3-1,7 0 2,-1-5-1,1 0 1,0-2-3,3-4 2,0-4-3,0 1 2,-1-3 0,0-5 1,-1-2 2,1-4 0,0 0 3,-4-1 6,1-7-2,0 2 2,-2-1 0,0 2 4,-2-1 1,0 3 1,-2-1 10,0 2 9,-2 2 3,3 4 7,-3 0 17,0 2-17,2 2 2,-2 3 0,1-1 1,-3 1-6,2 3-5,0 0-7,0-1-6,0 2-7,-2 1-3,3 1-3,-3 0-7,0 0 1,1 3-8,-1 3-5,0-6 0,0 6 0,0 0-2,0 0-4,3 17 3,-1-4 3,-2 6 4,2 2-4,-2 6 0,2 1 2,-2 5 0,2-1-3,2 3-15,-2-3-39,2-3-35,0-1-40,1-1-44,2-1-50,1-3-39,0-2-54,-2-5-78,3-3-70,2-1-144,-1-1-105</inkml:trace>
  <inkml:trace contextRef="#ctx0" brushRef="#br0" timeOffset="2237.8301">3753 1670 1558,'4'-3'-39,"0"-3"27,3 2 20,-1-2 10,0-1 10,3 1 18,2-2 12,-1-1 15,1 1 5,0-2 1,1 1-3,-2 0 4,1-1 3,0 1-1,0-3 4,-3 3 0,0-3-3,-1 1-1,-1-1-4,1 3 7,-3-3-8,0 3-5,0-1-2,-4-1-6,2 1-6,-2 3-2,-2-2-26,2 0 2,-4 2-10,-2-1-5,0 2-5,-3 1 1,0 1-3,1 0-4,-2 2-1,1 2 0,-2 0-2,2 2-1,1 4-2,-4 0-1,0 4 5,2-1-1,2 3-4,-3 1-1,0 5 4,5 0-4,-2 1 5,1 2-5,3 2 5,2-2-1,0 0-3,2 0 5,0-1 1,0 0-1,4-4-1,0 4 1,1-5-12,3-2-29,0 1-39,3-5-55,2-1-58,-1-5-22,0 0-82,-4-6-137,4 2-224,-1-5-151</inkml:trace>
  <inkml:trace contextRef="#ctx0" brushRef="#br0" timeOffset="2560.4633">4001 1505 1727,'2'-12'-9,"-2"3"39,0-1 19,3 3 14,-3-1 2,1-2 2,2 3-5,-1 1-6,0 0-8,2 3-5,0-1-7,-4 4-2,15 0-5,-15 0 1,15 10-7,-7-1-3,-2 2 2,1 5-1,0 0 0,-5 4-1,2-1-1,-2-2-1,-2 0 12,2 0 21,-2-4 16,0-1 32,2 0 26,-2-1 8,2-1 30,-2-3 25,0-1-2,0-6-16,-2 3-16,2-3-6,0 0-12,0 0-13,0 0-12,-2-19-12,4 8-9,-2 0 2,0-3-10,2-1-12,1-2-16,3-2-22,0-2-24,2 0-23,4-2-27,-2 4-35,4-2-44,2 0-43,-4 0-56,5 2-80,-4-2-104,8 0-191,-2 0 67,4 2-302,1 0-315</inkml:trace>
  <inkml:trace contextRef="#ctx0" brushRef="#br0" timeOffset="4239.1629">5109 1288 624,'0'-16'138,"0"3"23,0-1 3,0-1 6,0 0-1,0 2-2,0-4-7,0 3-11,0 3-1,0-1-4,0 3-13,0 0-13,-2-1-16,2 4-11,0-2-13,0 8-9,2-3-6,-2 3-6,0 0-6,8 18-2,-3 0-4,-3 3-1,1 6-5,1 3-3,-4 10-3,2-2 0,-2 4-6,0 2-2,0-4-8,0 2-48,0-6-47,0-2-55,2-1-55,0-3-45,-2-5-68,0-4-116,0-2-237,0-2-149</inkml:trace>
  <inkml:trace contextRef="#ctx0" brushRef="#br0" timeOffset="4587.1685">4859 1455 1705,'-16'-22'-45,"0"1"29,8 3 31,0-1 24,1 4 3,3-2-4,2 1 0,4-1-6,2 0-2,5-2-3,3 0 4,6 0 8,2 0-3,6 0 0,2 0-1,5 2 1,1 1 7,2 5 1,3 0-4,1 1-2,-4 5-4,0 2-2,0 3-4,-5 4 0,6 4-3,-5 1-4,0 9-15,-5 1 0,-4 2-2,-4 3 3,-4 5 2,-4 2 3,-3 1 22,-8-2 9,-2 8 5,-2-1 1,-4-1-5,-4 2 0,-2 2-3,-1-6-3,-2-1 0,-2-3-8,2 1 1,-4-5-5,-1-1-1,1-2-2,0-2 0,2-4-4,1-2-20,-2-2-27,3-3-34,2 0-45,2-3-56,1-1-43,1-2-33,4-4-103,3-2-306,4 2-143</inkml:trace>
  <inkml:trace contextRef="#ctx0" brushRef="#br0" timeOffset="4869.414">5599 1403 1734,'2'-7'14,"-2"3"28,-2-1 14,0-1 5,2 6-4,0-8-5,0 8-6,-2-6-7,2 6-8,0 0-1,0 0-5,0 0 0,0 0-3,0 0-4,6 25 1,-4-11-5,0 3 1,-2 4 2,1-1-2,2 4 1,0-3-1,-3 1-3,0-1 2,0 0-1,2 0 3,-2-3-14,2-2-29,-2 0-31,2-5-38,-2 3-35,0-7-51,0-1-124,-2 0-245,2-5-54</inkml:trace>
  <inkml:trace contextRef="#ctx0" brushRef="#br0" timeOffset="5062.5361">5553 1280 1553,'-7'-13'66,"2"3"33,1 1 26,0 1 15,2 2 1,-2-1-7,2 3-11,2-2-16,0 6-13,-4-8-11,4 8-22,-2-7-46,2 3-52,0 4-53,0 0-64,10-4-62,-10 4-130,8 2-300,-4 2-142</inkml:trace>
  <inkml:trace contextRef="#ctx0" brushRef="#br0" timeOffset="5465.7006">5758 1400 1651,'-7'-2'-3,"7"2"33,-6-4 20,0 2 17,6 2-2,-4-4-2,4 4-9,-3-5-5,3 5-6,0 0-5,7-8-4,-7 8-6,10 0-8,-10 0-1,15 4 0,-6 0-3,1 3 1,0 5-4,2 3 0,-2 2 0,-2 4-3,1 2 0,0 0-6,-5 0-3,2-1-2,-3-2 2,-2-3 2,4 0-3,-5 0 15,2-6 29,-2 1 24,2-1 23,-2-1 21,2-2 13,-2-1 15,-2-1 0,2-3 2,0-3-7,0 0-6,0 0-5,0 0-8,0 0-6,-13-15-10,11 8 5,-2-5-11,4-3-14,-2-4-9,4-2-18,4-4-20,1-3-30,5-1-28,1-1-39,0 1-40,1 2-38,-1 5-46,0 3-50,-1 1-32,3 3-36,-4 4-83,2 1-121,-3 7 50,1 3-105,0 1-67</inkml:trace>
  <inkml:trace contextRef="#ctx0" brushRef="#br0" timeOffset="5840.4171">6164 1428 1430,'5'5'-48,"-5"-5"26,7 1 18,-1 1 22,-6-2 16,0 0 16,19-6 10,-13 3 0,2-1 6,1-2 6,-2 1 9,1-1 9,-2 0 9,3-2 2,-2-1-1,-1 1 1,-2 0-2,0-1 6,0 2-1,-2-1-2,2 0-19,-2 0-4,1 1-9,-3-1-8,0 1-8,-3 1-6,1-2-8,-2 5-2,-2-1-6,2 0-3,-4 0-6,-1 2-1,2 0-2,7 2-5,-20 4-2,8 2-5,-2 0 1,1 1-4,1 3 2,-2 3-1,2 0-2,0 4 0,-2 2-2,4 1 3,2 1 0,-1-2-5,2 2 1,-1 0 2,4-2-2,2-1 1,2 0 0,-2-1-2,2 0-3,0-2 7,2 0 1,0 0-3,6-1 3,-1-3-3,1-1-28,3 0-34,1-3-45,2-1-61,2-3-52,-3-3-73,6 0-114,-2-1-46,2-1-122,2-2-73</inkml:trace>
  <inkml:trace contextRef="#ctx0" brushRef="#br0" timeOffset="6143.756">6703 1364 1483,'2'-10'20,"-4"1"47,0-1 30,2 1 12,-2-1 5,-2 3 0,2-3-2,-2 2-9,-3 2-9,2-1-12,-1 3-9,-2-1-8,-2 3-9,3-1-6,-4 3-5,-2 0-5,1 6-5,-3 0-1,0 2-3,3 1-6,-4 4-2,2 3-1,-1 1-6,0 0 2,2 2-2,1 2-2,4-2 1,-2 2 0,4-2-1,2 0-1,2 0-3,0-2 1,2 0 2,2 1 0,0-3 3,2-2-2,2-1 0,4-1-3,0-4 1,2 2-19,4-6-43,-4-3-48,3 2-61,4-6-48,-2-1-59,0-3-147,2-1-243,0-3-153</inkml:trace>
  <inkml:trace contextRef="#ctx0" brushRef="#br0" timeOffset="6467.3455">6901 1063 1744,'-5'-14'16,"3"3"36,-2 1 33,1 5 24,1-1 12,0 0 1,0 3-2,2 3-12,-2-6-12,0 2-11,2 4-13,0 0-11,0 0-7,0 0-4,0 0-5,0 0-3,-7 17-5,5-5-4,2 1 3,0 4-18,0 2 6,-2 2 12,2 2-7,2 3 2,-4 3-1,2 2 1,0-1 1,2 3-2,-2-3 0,0 1-3,0-1-1,2 0-5,-2-3-2,2 0-4,1-7 0,-1 1 1,0-1 1,0-5-3,2 0 1,3-2-21,-1-3-32,1-2-43,1-4-56,0-3-65,3 1-24,-11-2-56,15-9-155,-9 3-15,0-1-128,3-3-79</inkml:trace>
  <inkml:trace contextRef="#ctx0" brushRef="#br0" timeOffset="6649.0109">6909 1366 1561,'-7'-4'-1,"1"0"27,2 0 20,4 4 13,-7-6 8,3 4 3,4 2 1,-4-5-7,4 5-8,2-8-1,2 2-5,5 1-10,0-1-1,1-1-6,2-1-23,2 0-50,0 3-52,3-1-51,-4-2-69,4 3-387,-3-1-97</inkml:trace>
  <inkml:trace contextRef="#ctx0" brushRef="#br0" timeOffset="7041.6037">7142 1327 1549,'0'0'-63,"2"6"29,-2-6 21,0 6 22,0-6 11,7 2 12,-7-2 11,8 0 4,-8 0 5,14-4 2,-5 0 2,0 1 1,1-1 5,0-2 7,-1 0 0,2 1 8,-5-1 1,3 0 1,-1 0-1,-2 0-3,-2 1 1,3-1-1,-2 1-3,-1-1-2,-2 2-13,-2-2-8,2 1-5,-2 5-8,-4-10 1,2 6-9,-3 0-3,5 4-5,-11-7-1,5 5-3,6 2-2,-12 0-7,12 0 1,-15 2-4,8 2 4,-1-1-5,-1 3-2,1 2 1,2 1 1,-3 1-2,0 3 1,1 2 0,2 3 1,0-1 0,-1 0-2,3 2 5,-1 0-4,1 0 0,2 0 1,2-2 5,0 0-5,2-1-1,0-1 2,2-2-2,3 0-11,2-1-25,1-3-38,3-3-51,0 0-53,1-4-27,-1-1-52,6-2-108,-4-1-276,4 0-137</inkml:trace>
  <inkml:trace contextRef="#ctx0" brushRef="#br0" timeOffset="7592.0087">7595 1375 1647,'4'-9'-34,"-2"1"49,1-2 33,-1 1 19,-2 1 21,0 1 10,-2-1 11,-1-2-2,1 3-4,-2-1-5,0 2-8,-2-1-11,-3 1-7,3 3-8,-5-2-6,2 4-9,-1-3-6,0 4-1,-3 0-6,2 2-7,-3 1-4,-1 2-2,2 2 0,-2 1-4,5 3-1,-4 0-3,2 3 0,2 3 0,-2 2-4,4 0 3,0-2-2,2 0-3,1-2-1,4-1 1,-4 1-1,5-4 3,-2 3-1,2-4 1,2-3 4,3 1 1,1-5-1,2 1-1,2-4 0,2 0 2,0-4-4,2 1-2,2-5 3,-3-3 0,5-1-2,-3-3 2,0-2-1,-3-2 3,2-2 1,-4-2 3,-2 0 0,-1 0 0,-1-2-3,-1 1 2,-1-1 6,-2 4 4,-2 0 11,2 2 4,-4 0 6,2 2 3,-2 2 3,0 0 2,0 1 1,2 3-7,0 1-11,0 0-6,0 3-5,-2-2-9,2 3-9,0 0-3,0 6-1,0 0-2,0 0 0,0 0 25,0 0-1,-3 23-6,3-8-2,3 4 0,-3 2 1,2 4-2,2 0-3,-2-1-9,2 3 4,-1-2-13,3-1-7,0 0-6,0-3-20,0-3-2,6 0-7,-6-3-15,4 0-15,1-3-25,-2-1-33,1-2-43,0 1-57,1-4-54,-4-1-147,1-1-79,3-2 82,-1 0-156,3-4-86</inkml:trace>
  <inkml:trace contextRef="#ctx0" brushRef="#br0" timeOffset="8790.118">8539 1024 410,'-2'-3'211,"2"3"-44,-3-6-10,3 6-32,-6-6-12,6 6-6,-2-7-7,-1 3-5,1-2 0,-2 2-4,2-1-4,-2-1-8,0 0-3,-2 1-9,3 1 0,-3-2-7,2 2-8,-3 0-5,-2 1-7,1 0-5,-2 2-3,-3 1-5,2 0-2,-3 4-3,-1-1-3,-5 3-1,2 2 1,-4-1-6,4 5-1,-2 1-4,-1 1 3,2 1-5,2 2 0,-3 6-1,2 1 3,3 7 0,0 2 1,5 1-3,3 2 2,-1 4 2,6-2-3,0 0 4,2-4-3,2-2 2,4 3 1,2-3 1,1-7-1,1 0 3,4-6 0,0 0 2,0-6 5,4-1 3,-1-4 3,-2-3 7,2-3 13,-5-2 7,3-2 3,-2 0 5,-5-4 9,5 1 1,-6-1 0,-1-1 1,-2-3 19,-2 1-14,-2-3-2,0-1-16,-4-1-6,2 1-11,-4-1-1,1 1 1,-2 2-10,3-1-4,0 3 7,0-1-12,0 1-6,2 1-5,-2 1 0,2-1-9,2 0-4,2-1-2,0 1-9,2-1-1,2-3-3,0 3 1,3-1-1,2-1 4,-3 1 5,3 1 0,-1-1-1,1 1 4,-2 1 0,1 1-1,-2 1 4,-2 0-6,-1 0 8,2 3-7,-1-3 6,-2 2-3,0 2 1,2-1-6,-4-2 6,-2 5-5,9-5 2,-9 5-6,7-2 1,-7 2-2,0 0 3,0 0-3,10 7 5,-7-1 3,0 4 1,2 1 1,-1 4 1,-2 0 1,2 5 5,-2-3-4,0 4-2,1 0 7,-1 2-2,0-1 1,-2 3-1,0-4 4,3 2 5,-2-4-28,-1 0-36,3-4-36,-3 0-36,2-1-43,0-3-35,2 1-31,-2-4-34,0-1-111,2-3-112,0-3-124,0 2-110</inkml:trace>
  <inkml:trace contextRef="#ctx0" brushRef="#br0" timeOffset="9182.5155">8624 1379 1673,'-1'-12'9,"1"3"22,-2 2 13,2-3 7,2 4-1,-1-2-1,2 1-6,2-1-4,-1 2-2,4 1-5,1-1 0,2 2-4,-1 2-5,0 1-2,4 1-2,-2 1-3,-2 1-2,6 6 0,-5-1 0,3 7-3,-2 1-2,0 4 2,-2 0-1,-2 0-1,0 1-1,-3-4 2,0 2 9,1-3 10,-4 0 6,2-2 14,-2 1 17,0-5 18,0-1 21,0 2 24,-2-3 25,2-1 18,1-1 20,-3 1-2,0-6-10,0 0-7,-5 4-7,5-4-11,0 0-16,0 0-14,-10-17-12,8 7-2,-2 1-12,2-7-13,0-1-11,-3 0-8,10-2-13,-3 0-26,4-3-28,0 0-26,2-1-30,1 2-29,-1 2-46,8 1-47,-4 0-46,5 3-45,0 3-40,2 3-33,-4 2-96,2 1-133,2 2 80,0 2-183,5 0-170</inkml:trace>
  <inkml:trace contextRef="#ctx0" brushRef="#br0" timeOffset="9675.5047">9297 1253 1815,'0'0'-9,"8"-2"33,-3-1 31,-5 3 17,4-6 4,-4 6 9,2-8 0,-4 2 2,2 6 1,-2-7-10,2 1-4,0 6-7,-7-7-5,3 2-11,0 2-4,-4 1-11,-1 0-2,-2 2-5,1 0-4,-2 4-4,-4-1 0,2 5-4,-3 2 3,-1 3-7,0 4-2,3 2 0,-4 4-1,2 2-2,2 2 4,2-1-5,3-1-2,1 0-1,2-4-1,3-2-2,0 0 1,2-4-1,0 0 3,2-1 1,2-5 1,0-1 4,4-1-3,3-3-2,2-4 0,-2 0 6,3-1-4,3-4-3,0 0 1,-1-3 3,0-1-2,0-1-1,-4-1 2,3-1-5,-2-1 11,0-1-2,-3 1 5,0 0 10,-2 2 29,1-1 0,0 3 7,-1 1 1,-2 0 19,-2 3-12,2-1-4,0 0-13,-2 0-6,1 3-9,1-1-7,-1-2 6,-3 6-17,4-3-4,-4 3-2,0 0-3,0 0 1,8 11-4,-6-2 0,0 3-1,0 1 1,2 3-2,1-1 0,-1 2-13,0-2-20,1 0-15,-1-1-17,3-1-10,-3-2-6,4-3-24,0-2-40,0-2-42,6-4-38,-4-3-25,2-2-26,4-3 0,-2-5-50,3 0-349,1-3-163</inkml:trace>
  <inkml:trace contextRef="#ctx0" brushRef="#br0" timeOffset="10123.8737">9564 1291 1768,'4'-15'-29,"-2"3"48,-2 1 37,2 3 22,-2 3 10,3-1 3,-3 0-8,0 6-14,0-7-10,2 3-7,-2 4-8,0 0-4,0 0-4,0 0-3,-5 23-1,5-8-3,-2 6 0,2 4-1,-2 4-1,2 3-3,0 0-1,-2 7-2,2 0 1,0-6-5,0-3 1,-2-1-1,2-2-2,-2-5 21,2-2 16,0-2 27,-2-2 15,0-5-1,2-4-18,-4-1 1,-2-2 14,6-4 3,0 0-4,0 0-3,-13-13-10,8 3-4,1-5-11,-1-2-7,3-4-5,0-2 9,2-3-5,-2-1-5,2-2-7,2 3-2,2-1-9,1 0 1,2 5-10,1-2 2,-1 2-2,3 1-11,-2 3-6,5 1 4,-2 6-2,-1 0-5,2 1 3,2 4-6,-4 3 2,3 1-8,-2 2 3,-3 2 1,3-1 2,-3 3-8,0 4 6,-1-2-3,-3 3 11,-1 0-6,-1 1 6,-2 1-3,-2 3 0,-1-3 5,-1 3-3,-3-3 3,1 2-4,-2-1-4,-2-2-14,3 1-29,-2-1-38,3-5-40,-3 3-38,3-3-48,0-1-54,0 0-58,2-4-124,-3 0-76,7 0 71,-7-4-131,7 4-80</inkml:trace>
  <inkml:trace contextRef="#ctx0" brushRef="#br0" timeOffset="10648.1717">9827 1074 1710,'-5'-9'98,"3"-1"23,2 4 13,-2 1 8,0 1-9,2 4-10,-2-8-14,2 8-16,0-5-11,0 5-11,0 0-13,0 0-5,0 0-5,0 0-4,0 0-4,6 26-6,-4-10 0,5 6 4,-2 3-4,1 4-1,-2 5-2,-2 4 8,2 0-5,-2-2-3,0-5-1,-2-1-8,2-1 5,-2-7-2,0-1-6,2-3 4,-2-1 16,0-4 17,2 0 17,-2-3-4,0-2-8,0-2-7,0-3-3,0-3-5,0 0-2,0 0-2,0 0-3,0-23-6,3 12-3,-1-4-10,3-2 0,-1-2-27,2-2 1,4 0-1,-1 0 0,1 2 11,1 0-10,0-1 1,-1 3-3,1 2 2,0 4 4,-1-3-5,0 3-4,-1 1 0,2 1-1,-1 1-6,-1 3 6,-1 2-1,1 0 1,2 3-1,-3 0 2,0 3-7,3 3 7,-2 2 7,-1 2-7,0-1 4,1 4 4,-5 1-2,3 1 6,-1 2-3,-2-2 0,-3 2 5,2-1-3,0-1-5,-1 2-19,-2-4-17,2-1-22,-2 1-19,0-3-23,2 1-26,-2-1-37,0-1-41,0 1-33,-2-3-68,2 1-128,2-2-26,2-2-107,0 1-73</inkml:trace>
  <inkml:trace contextRef="#ctx0" brushRef="#br0" timeOffset="11860.4785">11139 844 610,'2'-6'131,"-2"6"-21,2-8-2,0 2-7,-2 6-9,2-7 1,-2 1-2,2 3-9,-2-3-5,-2 0 1,2 6-5,-2-9-5,0 5-8,-2-2-9,0 2-4,0 0-6,-3 1-8,-2 0-1,1 2-3,0-1-2,-3 0-7,0 2-2,1 0 0,-3 2-3,3 1-3,-1 1-3,-2 2 2,-1 2-2,2 1-1,-2 4 2,1 1-2,-2 5 0,0 0-1,3 2 2,-1 2-4,0 2 2,3 3-2,2 5 0,-2-3 2,4 6 2,2-2-3,0-1 2,4-3-4,2 3 2,0-3-1,2 1 0,2-3 2,2-3 2,0 0 0,2-4 0,-2-2 3,6-2-1,-4-6 4,3 1 14,-1-4 11,1-4 8,0-1 11,-1-1 9,2-4 2,-2 0-1,-4-2 0,3 1 5,0-5-7,-5 2 2,3-3-1,-5-1-5,0 1-5,-4-3 11,0-1-6,0 1-7,-4 1-3,2-2-13,0 1 4,-4-1-9,3 4 3,-1-3-4,0 3-1,-1-1-8,3 2-6,0-1-2,0 1 3,0 1-13,-1-1 3,3 0-7,3 1-1,-1-1 1,2 0-6,3 1-2,1-1-1,1 1 6,1-1-2,3 1 0,0-2 0,-3 2-5,2-1 8,2 1-2,-2 1 0,1 0-6,-2-1 11,-2 3-1,1-2-2,-2 2 4,0 1 3,-1-1-3,2 0 3,-5 0 1,2 2-7,-6 2 1,10-5 4,-5 5-5,-5 0-11,7-4 2,-7 4 0,0 0 7,0 0-5,12 8-1,-10-3 2,0 5 2,2-1 8,-2 6 6,3 3 2,-3 1 1,2 3-2,-2 3 5,2 0-1,-1 2-5,1-2 0,1 1-4,-4-3 3,2-2 0,-1-2-2,0 0 1,0-2 1,0-3 0,-2-1-3,2-1 3,0-1 1,0-1-9,-2-1-25,2-2-35,-2-1-54,0 0-70,2-3-72,-2-3-89,0 0-142,0 0-24,0 0-176,0 0-178</inkml:trace>
  <inkml:trace contextRef="#ctx0" brushRef="#br0" timeOffset="12585.6436">10667 824 1806,'4'-7'-32,"-2"1"36,0 3 37,0-3 25,0 2 11,-2 4 6,0-8-3,0 8-5,2-5-9,-2 5-9,0 0-3,0 0-8,0 0-5,-26 13-3,16-3-3,0 3-4,-1 4-3,0 4-3,-1 2-4,1 5 1,0 4-4,0 3 1,1 11-4,2 1-2,2 7 2,-2-1-3,4 3 0,4-4-1,3 2 1,-2-5-4,9 1 2,-2-6-1,6-2-4,2-10-2,3-1-13,4-6-28,4-4-40,3-5-56,8-4-54,-1-6-89,-1-6-175,6-4-109,1-4-63</inkml:trace>
  <inkml:trace contextRef="#ctx0" brushRef="#br0" timeOffset="12939.8235">11652 710 1546,'-2'-15'24,"2"4"22,0-1 15,0 5 4,0 1-5,2-2-6,2 5-4,2 0 8,2 2 3,6 2 2,2 3-6,6 4 1,1 5-4,5 2-3,2 5-2,1 6 5,1 3 3,-2 3 15,-4 4 5,-2 2-4,-2 6-3,-9 2-7,1 6-4,-12 3-2,-4 2-6,-12 19-5,-6-2-20,-9-3-38,-5-4-47,-3-5-62,-5-2-63,-2-9-75,-1-7-157,5-10-20,2-9-100,-1-4-39</inkml:trace>
  <inkml:trace contextRef="#ctx0" brushRef="#br0" timeOffset="21004.8188">1982 3271 322,'0'0'65,"0"0"-14,0 0-3,4-4-9,-4 4-5,0 0 2,0 0-5,0 0 0,2-4 5,-2 4 5,0 0 4,0 0 9,0 0 7,4-4 6,-4 4-2,0 0 7,0 0 11,0 0-2,0 0 2,0 0 3,0 0-6,0 0-4,0 0-4,0 0-7,0 0-4,0 0-6,0 0-6,0 0-3,0 0-6,0 0-3,0 0-6,0 0-3,0 0-2,0 0 1,-10 17 9,8-7 6,-4-1-2,0 6 1,2 3-4,-2 3 1,-2 4-6,-5 5 2,4 3-3,1 4-1,-3 2-3,1 8-3,-3 1-2,2-3 0,3-5-2,0-1-1,-1-5-2,2 0-3,3-5 1,-2-5-3,2 0-1,0-6 3,-1 0-1,3-3 12,-2-2 13,2-1 14,-1-3-2,-1-1-5,2-4-6,0-1-3,2-3 0,0 0-7,0 0 0,-2-15-3,2 6-3,2-7-5,2-1 2,0-2-25,3-4 2,0-3 0,-1 1 1,0-4-2,2 2-1,-1-5 1,4 2-1,-3-1 1,0-1-3,1 2 2,2-1 1,-1 1 2,-1 3-2,-1 0-1,-4 2 1,5 1 4,2 1-4,-3 0 1,-2 2 2,2 2-4,-1 3 2,2 0-2,-5 2-1,2 1 4,-2 3-3,0 1-1,1 3 3,-1 0-2,2 4 3,1 1-1,-7 1 4,15 3 0,-9 1-1,0 4 3,5 1-1,-2 3 9,1 1 0,0 4 1,4-1 0,-2 3 3,1-1 10,-1 3 0,3 0 3,2 2-4,1 2-1,-4 0 3,3-2-5,0 2 0,-2-1-3,-3-1 2,1-2-3,2 2-2,-5-1-1,4-2-2,-4 1 1,-2-2-3,1-4-2,-3 0 1,3-2-2,-5 1 2,1-3-2,1-1 1,-4 0 1,2-1-1,-4-2 1,2 1-9,-2-2-22,-2 0-20,0-2-35,2-4-37,-11 3-44,11-3-39,-10-2-34,3-2-51,1 1-94,-1-3-62,-1 0-99,0 0-41</inkml:trace>
  <inkml:trace contextRef="#ctx0" brushRef="#br0" timeOffset="21316.9849">1890 3698 1374,'0'0'-29,"-15"0"17,15 0 16,-12 0 14,12 0 12,-8 0-3,8 0 6,0 0 11,0 0 19,0 0 11,0 0 1,0 0 1,20-12 0,-9 10-6,6-2 1,2-2 0,0 3-7,4-5-5,3 4-3,-3-2-10,0-1-3,0 1-3,1 0-5,-5 3-4,2-3-4,-4 2-1,1-1-15,-2 1-36,-4 0-53,2 0-64,-6 0-73,0 0-150,-2 0-206,-1-1-72</inkml:trace>
  <inkml:trace contextRef="#ctx0" brushRef="#br0" timeOffset="22898.7103">2564 3130 1441,'0'0'-71,"-7"-8"21,5 4 17,0 0 18,-2-1 9,2 1 14,2 4 12,-8-8 8,4 3 5,-1 1 8,-2 0 1,3-2-1,-2 1 1,0-1-2,0 2-2,-3-2-3,1 1 5,1-1 4,-2 2-2,1-1 4,0 0-2,0 0-5,-4 1 1,2 0-6,-2 1-5,1-1-1,-2 2-3,-2-1-5,1 2 1,0-3-2,-2 2 17,-2 0 1,0 2 1,1-2 2,-2 0 0,0 0 3,1 1-4,0 1-4,-2 1-4,4-1-2,-4 2-4,-1 2-1,2 0-3,-4 1-2,-1 1-3,3 2 1,-2 2-4,-2-3 0,1 3-2,1-1 0,2 1 0,-2 1-2,1 0 1,2 1-1,-2 0-2,3 1 0,0-2 0,2 2-1,-5 1 0,8-1 0,-6 2-1,4 0 0,-1 1 0,0-1-1,4 0-1,-1 3 1,-2-1 0,6 0-1,-3 2 0,2 0 1,1 0 0,4 0-1,-3 0 0,3-2 1,2 3 0,-3 0-3,1-1 3,1 4-15,1-2-1,2 0 0,-2 4 3,4-2 2,-2 0 0,2-1 0,0-1 7,0 4-5,2-4 2,-2 2 1,2 0-1,0 0 2,2 2-3,0-3 3,1 3 2,-3-2-1,4 2 3,-1-4-2,3 3 3,1-1 0,-3-1 0,4-2-2,4 3 2,-4 0-1,0-4 3,6 2 0,-2-2-1,-1 2 0,4-2-4,0-2 5,-3 2-3,4-2 0,-2 1 1,4-2 0,-4 2-1,-1-3 0,5 2 0,-4-1-1,4-3 2,-2 2-1,2-2 0,1 1 2,-4-3-1,6 0 1,-1-1-4,-2 0 3,4-3 5,-3 1-7,0-1 2,0-3 1,1 0-1,1 2-1,-2-2 0,-2-3-1,5 1 0,-4 0 1,0-4 1,3 2-1,-4-2 2,2-2-3,1 3 6,-2-3-4,2-2 0,-3 1-2,2-1 1,-2-2-1,3 1 1,-2-3-1,0 0 3,-1-1 0,-3 0 1,4-1-4,-4-1 1,4-1 2,-3 1-1,0-2-1,0 0 2,-3 1-1,2-1 1,-2 0-1,-2-1 3,4 0 1,-5 1 0,5-3 3,-3 3 6,0 0-1,-1-1 3,-1-1 4,0 4 0,-3-2 3,0 0-1,1-3-3,0 5 4,-1-6-3,0 4-4,-1-1 2,-1-1 3,2 2-1,-1 0 1,0 0 1,-1 0 0,0-1 3,0-1-3,0 4 8,-1-2-7,2-1 6,-3 3 2,0 0 27,0-1-4,-2 1-7,2 0-3,-2 1 4,-2-1-19,2 1 11,-2 1-2,3-1-5,-3-1-4,2 2-6,-2-3 1,-2 3-4,4-3 7,-4 1-6,2 0 7,-3-1-3,3 1-7,-2 0 2,2 0-2,-2-1 8,0-1-9,0 4-3,0-3 1,0 1 3,0 1 4,0 1 1,-2 0 3,2-1 4,0 1-2,-3-1-1,0 3-2,1-3-1,0 3 0,-2-3-4,2 3-1,0-1-3,-3 1-1,3-3-2,-3 3 0,3-1 0,-2 1-4,0 1 4,-1-2-1,1 1 2,0 2-4,-3-3 3,2 0 2,1 3 1,0-1-3,0 1 3,-2-1-2,-2 1 0,4-2 0,-4 2-5,1 2-3,3-3 2,-5 0-2,3 2 0,-1-1-1,1-1 0,0 2-3,-2 1 2,2-1-2,0-1-1,0 1-1,-1 0-1,0 2 1,1-1 0,0-1-1,-1 2-2,1-2-2,-1 3 3,-3 1-2,5-2 2,-1 0 1,2 2-3,-4-2-3,2 2 2,0 0 0,2 1 0,-3-1 2,2 0-1,1 0-2,0 2-1,6 0-4,-10-2 3,10 2-6,-9 0-10,5-2-12,4 2-16,0 0-16,-11 0-13,11 0-26,-5 2-22,5-2-24,0 0-27,-6 2-37,6-2-41,-2 4-36,2-4-43,-4 3-102,4-3-83,0 0 52,0 0-104,0 0-72</inkml:trace>
  <inkml:trace contextRef="#ctx0" brushRef="#br0" timeOffset="25562.4167">6140 2646 228,'0'0'108,"0"0"-12,0 0-10,-18-6-9,18 6 0,0 0 1,0 0 9,0 0-1,0 0 7,0 0 5,0 0 5,-4-4 2,4 4 1,0 0 1,0 0-2,0 0-4,0 0-3,0 0-12,0 0-7,0 0-7,0 0-10,0 0-8,0 0-7,0 0-9,0 0-4,0 0-2,-8 10-5,8-3-2,-2 3-4,2 3-1,-2 2 0,2 4-2,-2 2 1,-1 4 0,2 4-2,1-2-1,-3 1-1,1 2 0,2-1 1,-2-2-5,2-1 1,0-3-3,0-4-1,-3 3 1,3-6-1,0 0 1,0-3 5,-2 0-6,2-1 9,0-3 11,0 1 13,0-1 14,0-1 12,0-2 0,0-3-6,0-3-7,-2 6-3,2-6-7,0 0-6,0 0-5,0 0-3,-6-23-2,4 14-5,2-2 0,0-3-1,-2-1-5,0-2 5,2 0-9,-3-2-2,0 1-1,2-1 0,-1 0 1,2 2-5,-2-2 0,0 0 1,2 2-4,-2 0 4,2-1 3,0 3-4,0-2 0,0 2 2,0 2 0,2-1 0,-2-1-5,2 2 1,2 0-2,-3-1-3,5 3 1,-2-3 0,0 5 0,7-3-1,-3 3-2,1-3 2,1 3 7,2-1-11,0 3 3,2 3-1,-1-4 0,2 5-3,-2-2 1,-1 2-1,-1 1-2,0 2 0,1 0-1,-3 4 3,0 2 0,-1-1 1,-2 5 3,-2 3 2,-2 0 5,-2 4-2,0 1-2,-4-1 2,0 0 0,-2 0 2,0 0-2,1-2 1,-2 1 0,1-3 0,2-1 1,0-3 1,-2 1 3,4-3 7,-3 1 8,3-1 5,0 1 9,-3-4 0,3 1 3,0-1-3,2-4-1,-2 8-3,2-8-3,-2 4-7,2-4-1,0 0-3,0 0-3,0 0-6,0 0 4,0 0-12,0 0 0,0 0 2,22-2-5,-22 2 0,12 0-1,-4 0-3,-8 0 0,18 2 6,-8 0-4,-2-1-1,1 4 1,2-4-4,-3 5 0,1 0 3,-1 0-1,2 3 7,-1-1-4,0 3 2,-1 0 4,-2 3 1,-2-1-3,1 0 0,-3-1 1,1 1 4,-3-2-1,-3 1-1,1 0 0,-3 1 1,1-2 1,-2 1 0,-2-1-1,-1-1 0,0-1 6,-1 1-7,2-3 1,-3 1-5,0-1 6,3-2-1,-3 0-1,3-1 9,0 2-15,-2-5-21,2 3-13,0 0-20,0-2-24,1 0-29,-2-2-42,9 0-44,-12-2-52,6 0-47,-3-2-112,3 0-88,4 1 37,-2-1-77,4-2-34</inkml:trace>
  <inkml:trace contextRef="#ctx0" brushRef="#br0" timeOffset="27946.8701">6675 2491 1368,'0'0'-51,"0"0"23,0 0 20,0 0 17,0 0 16,0 0 12,0 0 12,0 0 10,0 0 9,0 0 3,0 0 5,0 0 1,0 0-2,0 0-7,0 0-2,0 0-8,-12-7 1,12 7-2,-4-8-1,-2 6-4,6 2-4,-7-5-3,3 1-3,0-2-2,-3 2-5,-2-2-1,3 3-5,-2-1-2,0-2-2,-2 1-4,2 1-2,-2 0-4,1-2-1,-2 2-1,1 1-2,-2-1 3,1 0-5,0-2-3,-2 4 0,3 0 2,-3-2-5,-2 1 2,3 1-2,-1 0 3,0 0-2,-2 0 0,3 1-2,-4-2 0,2 3-2,-1-2 1,2 2-1,-1 0-2,-1 2 2,0-2-2,0 3 0,3-3 0,-6 3 1,4-1 2,-2 2-6,0-1 4,1 1 0,-2 2-3,0 2 2,3-1-1,-4-1 2,4 3-1,-8 1 0,5 1 2,0 1-3,-2 0 1,0-1 2,2 2 3,-2 0-6,0 1 1,2 1-1,0-2 2,2 2 1,1 1-3,-4-1 3,6 0-1,-5 0-1,4 3 6,0-1-6,1 0 2,1 0-2,0 0-1,1 3 3,2-2-1,-3 0 1,0 3-1,1-2 1,1 2 1,1 0-1,1 0 2,3 1-2,-3-1 2,3 2-1,0 0-2,2-2 1,0 0 0,2 0 3,0 2-2,0 0-1,2 3 6,0-1-5,2 0 3,-2 1 0,2-1-2,-1 2 0,1-2 0,3 1 4,-3-3-4,2 2-2,0-2 1,3 1 4,-3 0-2,3-3 1,-1 1 0,1-1 0,1 2-1,0-4 0,4 2 0,-2-4 1,1 2-2,0 0 4,0-1-4,-1-1 3,3 0 1,0 0-4,-1-2 5,4 1 1,-4-4-4,3 2 2,3-1 0,-4 1-3,4-3 4,-4-2-1,6 3 0,-3-3 0,2 1-2,-4-4 2,1 2 1,0-5 0,1 1-2,0 0 1,2-2 1,1 0-1,1-2-1,-2-2-2,2 2 2,1-2 0,-1-2 0,0 0 0,-1 2-4,3-3 5,0 1-4,-2-2 1,1 0-1,-1-1 0,0-1 2,1 3 0,-3-5-1,3 2 1,-4-1 1,2 1-4,-1-1-1,-2-1 2,-2 2-1,-1-1 2,2-1 2,-4 3 4,2-3 1,3 1 2,-7-1 2,3 1 2,-2-1 2,-1 1 2,4-1 10,-4 1-7,1-3-1,0 3 1,-1-3 1,-1 3-6,1-3 2,2 1 1,-4-1-1,0 1 2,3 0 0,-2-1-4,-2 0 5,3 1 2,-1 0 2,-1-1-1,1-1 2,-3 2 0,0-3 10,4 1 5,-6 1-3,2-3 26,-2 2 2,3 0-12,-2-3 2,-3 1-2,2 2-2,-1-2-7,1-1 3,-4 1-10,0 0 3,2 0-2,-2 0-1,0-1-3,0 1-3,0 0-3,-2 0-1,2-1-3,-2 1 2,3 0-1,-3 1 0,-3-1 1,3 2-3,-2-2-1,2 1 0,0-1 0,-2 0 3,0 1-1,0-1 0,0 0-3,-2 2-4,2-3-1,0 3 0,-4 0-2,1-1-4,1-1 4,0 2-3,-1-1-20,-1 1 1,1-2 0,-1 3 2,2-1 0,-2 0 2,0 2 0,2-1-2,-4 0 7,2 1 3,2 0-2,0 1 1,-2 2 0,2-1-1,-3 0-2,3 1 0,-3-2 2,1 1-1,2 1 2,-4 2 0,3-3-1,-1 1 0,0 3-2,1-3 2,-2 2-3,1 1 3,-2-3-4,0 2-1,1 0 2,0 1 0,-1-3 1,0 5-1,-1-3 0,3 0 1,-3 2-3,3-1 1,-3 1-2,1-2 2,0 0 0,0 2-3,-4 0 2,6 1-2,-2-1 1,0 0 0,-4 0 0,4 3-1,0-4-3,-2 4 3,3-1 0,-2-2-2,1 2-1,-3 0 3,11 2-1,-14-2-2,4 0 1,4 1 2,6 1 0,-12-3 1,12 3-1,-13-1-2,13 1-3,-9 0-12,9 0-16,-10-2-18,10 2-17,0 0-17,-11 2-22,11-2-27,-4 0-31,4 0-43,-4 1-54,4-1-33,-8 0-77,8 0-170,-7 3 40,7-3-165,0 0-164</inkml:trace>
  <inkml:trace contextRef="#ctx0" brushRef="#br0" timeOffset="30444.9868">9899 3292 660,'0'0'171,"0"0"-9,0 0-32,-4-4-5,4 4-4,0 0-9,0 0-7,-7-2-9,7 2 1,0 0 1,-4-4-5,4 4-4,-4-4-9,4 4-9,-6-2-8,6 2-8,-9-2-7,9 2-5,-11-1-5,11 1-4,-14 0-5,6 1-3,-2 3-3,2-2-3,-2 2-3,2 0-1,-1 0-4,-2 1-1,2 1-2,-1 4 1,2-1 0,-3 0-2,2 3-1,1 0 0,2 1 0,0 2-1,-1-2 0,2 3 0,1-1 0,0 0-1,4 0 0,-2-1 4,2 1 0,2-2 1,-2-2 3,6 5 3,-2-5 4,3 2 2,2-1 0,-1-3 0,4-1-2,0 0 1,2-3-3,3-2-1,2 0-4,-2-3-24,3 0-41,-2 0-58,2 0-57,-4-3-61,1-1-128,1-2-95,0 0-91,0 1-46</inkml:trace>
  <inkml:trace contextRef="#ctx0" brushRef="#br0" timeOffset="31290.4398">10242 3152 1441,'-6'-7'-37,"-3"-1"20,5 1 23,-2-1 17,2 0 8,-4 3 3,0-3 7,0 1-3,2 1 0,-2 0-4,-3-2 1,0 3-5,-1-1 3,3-2-5,-4 5-1,-2-3 0,1 0-1,-2 0 1,2 3 2,-3-3 6,0 2 1,1 0-4,-2 0-3,1 1-4,-1 0 2,-2 3-6,-1-1-6,0 1 0,0 1-3,-1-1 3,-1 5-5,-2-1 0,1 1 1,-1 2-5,-1 2 5,1 0-1,0 0 1,-5 5 1,5-3-3,-1 3 0,-2 2-4,5 0 3,-3 3-1,8-4-3,-4 6-2,4 0 5,-2 2-2,1 0 2,5 2-2,-2 1 1,6-1 1,2-2 2,-1 4-2,0-1 1,5 1 0,2 1-1,0 3 2,2-1 1,2 3 1,2 3 3,0 0-2,6 0 1,-2 0 2,2-1-1,3 1 1,2-2-2,0 0 0,-1-1 2,4 0-2,-2-5 1,2-1 1,0 0-2,0-5 0,3-1 0,-5-4 1,4-1 1,1-3-3,0-2 2,2-1 0,1-2-2,1-5 3,0 1-2,1-4 1,4-2-2,1-2 1,1-2-1,2-3-1,3-2 0,-1-3-1,4-5 0,-1 0 4,1-2 2,1-2 1,-3 1 4,0-3 20,-2-2 1,1 1 5,-3 1 9,0-2 1,-5-2 4,1 1-3,-7 1 1,0 0 5,-3 1 1,-5-1 3,1-2 9,-3 1-8,0-1-10,-5 4 3,-2-1-11,1 0 12,-3-1-4,-1 2 3,-3 0-9,-3 0-4,-1-1-1,-5 3-5,1-2-4,-2 2-4,-6 2-7,-1-2-8,-4 5 6,-4-3-6,-1 3-3,1 3-4,-5 2-1,0-1-1,6 3-2,-4 3-1,-2 1 2,3-1-3,-3 2-18,2 3-14,1-1-24,3 0-22,1 2-23,2 2-26,-3 0-28,5 0-39,1 2-40,-4 0-34,4 1-45,2 0-116,0 0-87,-4 1 72,3-2-95,1 4-35</inkml:trace>
  <inkml:trace contextRef="#ctx0" brushRef="#br0" timeOffset="37466.7216">4312 6637 440,'0'0'137,"-12"0"-25,12 0-6,0 0-33,0 0-7,0 0-15,0 0-8,0 0-8,0 0-3,0 0-4,0 0-6,-6 3 5,6-3-12,-2 6 1,2-6-5,0 12-4,2-5 6,-2 5-5,2 3-7,0 4 11,4 4 4,-2 2 2,0 1-2,3 1 2,-3 1 10,0-1 8,3-2-11,-3 0-1,1-2 1,-2-2-1,2-3-4,-3-2 5,0-1 11,0 0 13,0-3 20,0-1 21,0-3 28,0 1 21,-2-3-1,0-2-10,0-4-12,0 0-14,0 0-14,0 0-7,0 0-6,-12-17-14,5 7 2,3-3-9,-2-1-3,0-1-7,1-2-5,-1 2-3,-1-2-3,-1 2 0,2-3-3,0 3 1,2 0-7,-4 0 2,2 1-1,2-1 0,0 2-6,0 0 0,2-3-3,-2 3-3,1 0-1,3-1 0,3 1-4,-3 0-1,2-2-1,2-1-1,-2-1-3,4 2 6,2-3-6,4 2 1,-2-2-3,2-1-1,3 2 3,0 2-5,0-2 5,-3 1-2,2 5-1,-4 0-1,0-1-6,2 3-1,-4-1-20,2 2-23,-1 1-30,-5 1-35,2 3-50,1-2-25,-7 5-26,6-1-46,-6 1-100,0 0-303,4 7-163</inkml:trace>
  <inkml:trace contextRef="#ctx0" brushRef="#br0" timeOffset="37690.2148">4369 6713 1720,'-6'8'-65,"0"-2"25,2-1 24,2 1 24,0-5 19,2-1 12,-3 8 12,3-8 2,-4 6 0,4-6 0,0 4-4,0-4 1,0 0 3,0 0 8,0 0-1,19-4-4,-11 0-8,4 2-1,-2-3-4,0 1-9,6-2 2,-4 1-2,3-1-14,0-2-31,-2 2-45,1 1-55,-1 0-45,-2 0-49,-3 1-111,2 0-235,-3 2-53</inkml:trace>
  <inkml:trace contextRef="#ctx0" brushRef="#br0" timeOffset="37907.5968">4391 6964 1462,'-4'6'-33,"2"-2"20,-2 0 22,1 0 16,3-4 17,-4 5 4,4-5 6,-2 6 2,2-6 9,0 0 17,6 4 7,-6-4-1,0 0-4,21-4-4,-10 0-8,4 0-4,2 1-9,2-3-4,-2 0-6,6-3-5,-2 1-29,1-3-47,-1 1-71,-4 0-71,2-3-115,-5 0-343,-2 1-130</inkml:trace>
  <inkml:trace contextRef="#ctx0" brushRef="#br0" timeOffset="38885.9952">4881 6400 1603,'-2'-7'-50,"0"1"22,0 0 18,-1 1 30,-2-1 8,3 0 16,-2 1 6,-2-3 0,2 2 2,-2 3 2,-1-3 3,0-2-7,-1 2-3,0 2-6,-3-1-3,1-1 1,-3 1-3,-2-1-1,3 0-4,-4 0 1,-2 3-2,0-3-4,-2 2-3,0 0-2,1 0-2,0 2-3,0-2-2,-7 3-2,6-1-1,-2 0-1,1 2-4,-1 0 1,0 2-1,-2 0 1,-1 2-4,-3-1-1,2 3 0,0 0 1,2 1-3,-1 3 0,1-2 4,-1 1-4,-1 3-1,3-1 4,0 0-5,1 5 1,1-3 0,0 6-2,-2 2 0,3 0 2,0 0 1,0 4-4,4-1 2,-4 5 4,5-1-2,-1 1 0,0 2 0,4 3 1,0-2 0,-2 3-1,4-3 0,-1 2 1,3-1 0,2 1 1,-1-6-1,3 3 2,2-2-4,-1-1 1,3 1 2,0-1-2,3-1 1,1 1 0,0-1-1,3-2 3,1 0-2,1 0 1,1 0 1,1-3 0,6 5 1,-3-3 5,6 1-5,-1-2 2,0-2 2,4 0-3,1-2-14,0 0 1,3-2 4,6-1 2,-1-1 2,4-4-2,0-1 6,2-3-3,0 1 2,-5-6 2,5 0-1,-4-2 2,-1-2-1,1-2 2,-2-2 0,6 1-2,-4-3 1,2-1-4,-9 1 1,6-3-1,-4-3 2,-2 3-3,3-1 2,-6-1 0,1 1-1,-4-1 5,0 0-1,-1-2 7,-2 0 4,-1-1 7,0-1 2,-2-2 5,0 0-1,-2-2 0,-1 0 6,-1-2 4,0 0 0,-1-2 2,-4 3 2,3-5 5,-3 2 9,-1 1 2,-1-1 6,1 0 11,-4 4-3,2-2-2,-3 0-2,0 1-3,-3-2-4,-1-2 7,0 3-3,-3 0-4,1-2-1,-3 1 1,1 1 1,0-2 12,-1 2 3,-4 0 0,3 2-9,-3 0 0,0 0-5,1 2-7,-3 0-6,0 0-7,-2 2-5,3 0-5,-4 1-2,-1 3-9,0 0 2,-2 0-2,-1 1-10,2 2 7,-2-1-6,-1 2 1,8 1-4,-4 2 0,2-1-1,-2 1-4,3 1 0,2-1-3,-2 0-12,-2 2-20,8-1-26,-5 1-29,1 2-42,2 0-36,-2 0-43,-6 2-57,6 0-53,-3 0-86,-2 2-190,0 2 81,-1-3-214,6 3-216</inkml:trace>
  <inkml:trace contextRef="#ctx0" brushRef="#br0" timeOffset="40610.0626">6699 5314 425,'0'0'94,"0"0"-18,0 0 5,0 0 1,0 0-7,0 0 9,0-7-4,0 7-5,0 0 8,0 0 1,0 0 5,0 0-1,0 0-3,0 0-2,0 0-3,0 0-8,0 0-6,0 0-5,0 0-8,0 0-6,0 0-8,0 0-5,0 0-4,0 0-1,0 17-3,2-5-1,-2-1-2,2 6-2,-2 2 15,2 2-3,-2 0 1,2 2 0,0 2-6,0 1 0,0-1-2,-2-4-1,3 0 0,-2 0-3,2-2-2,0 0 1,-3-3-3,2-1 0,0-2-1,-2-1-3,0-1 1,2-1 2,-2-1-5,0-2 3,0 1-2,0-2-22,0 0-37,-2-1-41,2-5-45,-2 6-36,2-6-43,0 0-95,0 0-273,-12-10-80</inkml:trace>
  <inkml:trace contextRef="#ctx0" brushRef="#br0" timeOffset="41298.7322">6432 5433 1491,'-4'-8'-43,"4"8"24,-3-4 16,3 4 11,0 0 2,0 0 0,5-9 6,-3 5 10,0 0 3,3 0 11,-1-1 3,2-1 6,-2-2 3,4 2 3,1-1 3,0-1 0,3 1 0,-2-1 0,2 1-1,0-1-1,1 1-5,1-2-2,0 2-4,0 2-1,4-4-6,-4 6-2,0-3-6,2 0-4,-2 5 1,-1-1-8,2 0-2,-2 2-1,3 4-1,0 0 1,-2 1-6,1 2 0,3 5-2,0 0 0,-1 3 2,2 0 1,-1 4-3,-2 0 3,-1 0 0,0 4 4,-2-2 14,-3 4 12,0-2 8,0 1 4,-4-1 1,0 2 3,-4 0 8,-2-4-22,-2 6-2,-2-5-1,0 1-3,-5 0-3,0-2-3,-1 0 0,-2-2-3,-2-2-3,-1 2 0,1-4-2,-1 0 0,-2 1-5,-2-5-5,2 1 3,0-1-3,0-1 0,2-3-3,1 1-3,-2-1-3,4 1-16,-1-2-22,2 0-22,1-5-30,-2 2-40,5-2-50,1-2-46,-1-2-30,0 0-70,3-5-135,4 0-128,2-3-86</inkml:trace>
  <inkml:trace contextRef="#ctx0" brushRef="#br0" timeOffset="42649.2603">7106 5153 1469,'-2'-8'-53,"-2"4"17,1-2 20,-1 1 7,-1 1 16,1-2 12,2 0 12,-4 1 3,2-2 5,0 1 4,-2-2 5,-1 2 2,0-1 4,1 1 4,0 0 2,0 0-2,0 1-4,-3-3-4,0 5-6,1-3-3,-1 0-6,1 0-5,-3 3-4,0-1-2,1-1-2,0 2-3,-4-1-2,4 2-4,-4 0 0,0-2-1,-1 1-3,1 1 1,1 0 1,-2 2 1,1 0-1,-2 0-3,0 0-2,-1 0-3,-3 2 2,4 2-2,-6-3-2,2 3 0,0 2 0,-3 2-2,1 1 1,0 1 0,0-1-2,-1 3 3,2 1-3,2 2 3,-1 1-3,0 0 0,-2 4 2,3 0-1,-2 4 2,4-2-2,-3 1 0,4 2-2,-1 2 4,0 0 0,2 1 0,0-1 3,2 1 0,1-1-4,2 2-1,-2-5 2,4 3-1,-2-2 2,4 1-1,-1-1 2,2 2-1,1-2 2,0-1-1,2 1-1,2 2 0,-2-6 3,2 1-1,2 2-3,0-3 3,0 1 1,0-3-2,2 2 4,1-2-5,-1 0 2,3-1-1,-1-2 2,4 4 0,-2-5-1,4 2 1,0-2 1,1 0-1,2 1 1,2-3 0,-3 0-1,6 1 2,-2-3 1,0 3-1,1-3-3,-2-1 2,2 1 0,-1-2-1,2 1 1,-4-3-1,2 1 0,-1 0 0,0-3 2,0 3-1,1-2-1,0-2 2,0 2-1,0-3-1,1 1 1,-2 0-1,0 0 2,-1-3-2,0 1 0,-2 0-2,1-2 2,3 2-2,-2-2 1,-1 0 0,0-2-2,1 2 2,4-2-1,-6 2 0,6-2-1,-3-1 3,-1-1-3,2 0 0,-2 0 1,4 0-1,-1-1 0,-2-1 1,2-1 2,-3 1 4,2-2 3,-4 1 5,4-1 2,-3 0 2,1-1-3,1-1 0,-2 2-1,0-1-2,0-4 0,-1 3 0,-1-1-2,2-3-1,-2-1 1,1 2 2,0-2 0,-2 0 3,-2-1 3,2 2 3,-4-1 1,2 2 4,-4-2 0,3 3 6,-3-1-1,1 0 5,1 0-5,-3-1 0,-1 1 1,0 0-3,0-1 3,0 1-1,0-1 8,-2 1-6,3 0 3,-2-2-4,-3 3 0,2-3 0,0 0 0,0 0 2,-2-1 4,0 1 2,0 0-2,0 0-3,4-1 9,-4 3-5,-4 0 0,4-3-1,0 3 3,0 0-8,0-3 1,0 3-1,-2 2-9,2-3 1,-2 1 9,2 1 5,-2 1-2,-1 0 3,1-1-1,2 1-3,-5-1-2,3 1-1,0 0-1,-2-1-1,0 0-2,0-1-4,-2 0-4,-1 3-6,1-3-11,-1 1-1,1-3-2,-3 4 4,1 1-2,0-3 0,-1 4 1,-2-1-2,5-1 3,-4 1-2,-3 1-1,2-1 6,-1 3-3,-1-3-1,0 1-2,0 1 0,1 0 0,-2 0 1,2 3-3,2-1-2,-3 0 2,4 1-4,1 1 0,-4 0 1,5 1-2,-1-1 0,1 2-1,-2-2 3,3 2-2,0 0-1,6 2-2,-12-6 5,7 6-4,5 0-12,-9-4-21,9 4-25,-8 0-23,4-1-25,4 1-25,0 0-30,-10 0-42,10 0-39,-9 1-34,9-1-58,-9-1-139,9 1-47,-8-2 63,8 2-86,-7-8-49</inkml:trace>
  <inkml:trace contextRef="#ctx0" brushRef="#br0" timeOffset="45447.2948">2920 3442 379,'0'0'156,"-2"8"-41,2-8-2,0 0-22,0 0-6,0 0-9,0 0-3,0 0-3,0 0 1,0 0 0,0 0 1,0 0-5,0 0-2,0 0-6,0 0-1,0 0-3,0 0-1,0 0-10,0 0-2,0 0-2,0 0-5,0 0-3,0 0-1,0 0-4,12 0 5,-12 0-1,13-2-1,-13 2-1,16-2 5,-6 0 0,0 2-2,1-2-4,0 0 1,1 0-2,4 1 0,0-2 3,1 0-2,0 1 0,4-2-2,-1 0-1,0-1 2,2 1-1,1 0-2,3-2-2,-1 2 1,-2-2-2,5 1-2,-3-1-2,1 0 1,-4 2-3,4-1-1,0-1 1,-3 1-3,3-1-1,-4 0 0,2 0-1,2 3-1,-3-3 0,-2 0-2,2 0 2,3 0-3,-3 1 2,3 1-3,-3-3-1,2 2 1,-1 0 0,-1-1-1,3 1 1,-8 1 0,4-2 4,-1 2-1,-2-2 1,0 3 1,0-1-1,0 0 1,1 0 1,-2 0 1,1-1 0,3 1 1,-4 0 1,2 0 0,0-1 0,6 0 0,0 0-2,-1-1 2,1 1-5,-1 1 1,0-2-3,1 0 1,1 2-1,-1-1-3,-3 1 4,-2 0-3,2 1 0,-1-2 1,-1 2-3,0-1 4,1 0-3,-1 0 2,-3 0 2,4 1 1,-1-3 2,-2 2 6,2 2 0,1-4 1,-2 5 1,2-5-4,-1 2 4,-1 0-4,2 1 1,-2-1-1,1 0 0,-2 0-4,0 2 0,0-2 1,0 1-3,0-1 1,-2 0-3,3 0 2,-2 0-3,-1 1 2,2-1 4,-2 0-7,3 0 0,-4 1 1,2-2-2,-2 4-2,1-3 3,1 0-1,-4 0 2,0 2-3,2-2 1,-4 1 0,3 0-1,-2 2 0,0-1-1,-3 0 0,3-2-1,0 2 3,-3-2 1,2 3-7,0-1 8,0-2 6,-1 2 1,2 0 0,-3 0 6,3 0-9,-3-2 1,1 2-3,0 1-3,-1-1 3,0 0-4,0 0 2,0 0-1,-2 0-1,3 0-2,0 0 6,-3 1-3,3 1-4,-1-3 7,-2 1-6,2 1-2,-2-1 1,2 0 1,-2 2-4,2-2 7,-2 0-3,0 0-4,1 2 1,1-2 2,-1 0-18,-1 2 0,-8 0 4,17-4 1,-11 3 1,3-1-1,0 2 5,-1-2 1,-8 2-3,14-2 4,-4 0-2,-2 2 1,-2-2 2,-6 2-2,17-2 3,-11 0-1,-6 2 1,18-2 1,-10 1 1,0 1 0,-8 0-1,16-3-1,-8 3 3,0-1 0,-8 1 2,15-2-2,-6 2-1,-1-2 0,0 0 1,-8 2 3,17-2-6,-8 2 3,0-2 4,-1 2-5,-8 0-1,14-2 0,-4 2 2,-2-2-1,-8 2 3,14 0-1,-14 0-1,13-1 1,-13 1-1,9 0 8,-3-2 9,-6 2-5,0 0 4,11 0 0,-11 0-3,0 0 6,8-3-9,-8 3 2,0 0 1,6-1-6,-6 1-3,0 0 2,0 0-6,0 0-19,0 0-27,0 0-37,0 0-43,0 0-62,0 0-58,0 0-104,0 0-135,-16-2 35,7 2-99,9 0-51</inkml:trace>
  <inkml:trace contextRef="#ctx0" brushRef="#br0" timeOffset="46605.9533">5383 2720 1347,'-7'-2'-83,"7"2"17,0 0 23,0 0 8,-6-4 14,6 4 9,0 0 12,0 0 10,0 0 14,-4-4 3,4 4 8,0 0 1,0 0 2,0 0 1,0 0-1,0 0-3,0 0 2,0 0-6,0 0 5,-5-3-1,5 3-6,0 0-3,0 0 1,0 0-2,0 0-3,0 0 13,0 0 11,0 0 0,0 0 13,9 13 5,-5-9-1,-4-4 1,7 7-10,-1-3-2,-1 0-1,-1 0-9,2 2-3,0-3-3,0 3-3,1 0 0,0 0-1,1-1-1,-2 1 1,2 0-1,1-1-3,-2 3 1,1-2-5,0 0-2,1-1 1,-3 1-4,3 2 0,1-2-3,-1-1-3,-1 1-2,0 1 1,2-1-1,-2 0-1,2 0 2,3-1-2,-4 1-2,-1-1 0,2 1 0,-3-2-1,1 2-3,1-2 1,0 0 1,-3-1 0,0 1-2,0 0 2,0 0 0,2-1 0,-2 0-2,0 0 0,-2 1 1,2-2-2,-2 2-1,-4-4 2,11 3-1,-6 2 2,-1-4 1,2 1 1,-3 2-1,3-2 2,-6-2-4,8 4 4,-4-2-1,-4-2-1,4 3 0,-4-3-2,7 4 2,-3-2 0,-4-2-1,7 4 0,-3-2 1,-4-2-2,6 4 2,-6-4-1,6 3-4,-6-3 4,7 2-1,-7-2-1,4 4 2,-4-4 1,0 0 1,7 2 4,-7-2 5,0 0 3,0 0-1,4 4 2,-4-4 5,0 0 0,0 0 0,6 3 2,-6-3 4,0 0-7,0 0-1,0 0-4,4 3 6,-4-3-8,0 0-2,0 0 0,0 0-2,0 0 3,0 0 0,0 0 6,0 0-4,0 0 5,0 0-1,0 0 0,0 0 0,0 0-1,0 0 0,0 0-3,0 0-3,0 0-1,-6 9-3,2-5-1,-2 1 6,-3 4-5,-2-2-4,-1 4 3,-4 1 1,0 1-5,-1 1 2,-1 1 0,0 0 3,0 0-8,0 1 1,-2 0 0,4 0 0,-1-1 1,-1 2-1,2 1-2,-2-3 2,4 0 0,0 0-2,-2-2-1,1 2 5,5-5-3,0 1-1,0-1-2,0-2 0,4-1 3,0-1-3,-3 2 3,2-3 2,3-1-1,-2 2-2,2-2 7,0-1-9,-1 1-2,4 0 7,-4 0-8,5-4-14,-6 6-17,6-6-19,-5 3-19,3 0-32,2-3-34,0 0-36,-2 3-45,2-3-45,0 0-109,0 0-98,0 0-162,0 0-131</inkml:trace>
  <inkml:trace contextRef="#ctx0" brushRef="#br0" timeOffset="49899.4569">7203 3071 426,'0'0'103,"0"0"-16,0 0-12,-6 3-11,6-3-7,0 0-10,0 0-4,0 0-5,0 0-4,0 0-6,0 0-6,0 0 1,0 0-1,10 6 1,-3-4 0,-7-2 7,11 4 0,-5-1 2,1 0 9,3-1 1,-2 1-2,0-1 2,4 0-4,-2 2 4,-2-2-5,3 1 2,2 1-9,-3-2 2,3 2-3,0 0-2,0 0 2,3-2 11,-3 2-1,4-1-3,-3 1-2,4 0-1,-1 0-4,0-3 14,4 5 4,-2-4-1,6 4-9,1 0 4,1-3 0,-1 1 5,2 2-3,1-2-2,-1 0-3,-1 1-3,-2-1-5,3 0-2,-2-1-1,1 3-4,-5-3-1,-2 0-3,4 1-2,-5-2 1,3 2-4,-2-1 0,2-1-2,-6 2 1,6 0-4,-3 0-1,0-2 1,0 2 0,-1-1-2,2 1 2,1-2-3,-3 2 0,0 0 1,2 0-2,-2-1 2,2 1 1,-2-2-5,2 2 3,-1-1-2,-1 2-1,0-4 0,0 3 2,0 0 0,1-2-1,-4 2-2,0 0 1,3-1 10,0 1 3,-2-2 2,4 2-2,-7 0 0,5-3-3,2 3 2,-4-2-3,2 0 4,-2 2-8,-1-2 2,2 0-3,2 1 0,-2-1-3,0 2 1,3-2-1,-4 2 2,1-2-2,2 2 2,-2-2-3,2 2 0,-2-1 6,0-1-2,2 0 6,-2 2 1,3-2-4,-4 2 1,4-3 1,-4 2-2,-1-2 2,2 1-2,-2 0 0,-1 0-2,4 0 1,-6 0-1,-1 0-2,2 0 1,1 0 0,-1-1-1,-2 2 0,1-2-2,1 1 2,0-2-1,-2 2-1,1 0 2,-1 0-2,0-2 1,-1 2-1,0 0 2,1-2-1,-2 2 2,-1-2 0,3 1 0,-3-1 1,0 2 1,1-2-4,0 3 1,-1-3 0,-8 0 4,17 1-6,-8-1 5,-1 2-5,0-2 3,1 0-1,-9 0-1,15 2 1,-8-2 1,-7 0 2,14 2 0,-8 0 6,-6-2-2,13 0-5,-6 2 0,1-2 2,-8 0-1,12 2-3,-12-2 2,11 0-1,-4 2-1,-7-2 1,12 0-3,-12 0 5,11 1-7,-5-1 2,-6 0-1,0 0 2,13 2-2,-13-2 2,9 0 8,-9 0 4,0 0 4,10 0 1,-10 0 6,0 0-3,0 0-1,0 0-2,8 0-3,-8 0 4,0 0-2,0 0-6,0 0 1,0 0 1,0 0-21,0 0-29,0 0-52,0 0-65,0 0-66,0 0-50,-8-9-91,2 3-133,-4 3 47,0-2-114,-4 0-59</inkml:trace>
  <inkml:trace contextRef="#ctx0" brushRef="#br0" timeOffset="51055.4842">7633 2998 1397,'0'-6'-42,"0"6"23,0 0 24,0-5 15,0 5 7,0 0 9,0 0 6,0 0 2,-2-6 2,2 6-2,0 0 0,0 0-1,0 0-2,0 0 0,-2-4 0,2 4-1,0 0 0,0 0-3,0 0 1,0 0-4,0 0-3,0 0 0,0 0 0,0 0-6,-8-2 1,8 2-5,0 0-2,-12 6-2,7-2 1,-4-2-3,3 2 1,-3-3-2,1 3 0,-2 2-3,-2-2 8,2 0-8,0 2-1,-3-3-2,0 3-1,1 0 1,-1 0-3,0 1 2,0-2-5,1 1 1,-2 0-1,2 0 2,-2 0 0,0-1-2,2 1 0,0-1 2,3 0-4,-4 0 2,4 1 1,-1-2-2,0 1 0,0-1 0,2 0 2,0 0 0,0 1-4,-3-1 1,4 0 2,1 0-2,0-2 1,-1 2-1,1-3 1,0 1 0,2 2-1,4-4 2,-9 4-2,9-4 3,-7 4-4,3-2 2,4-2 0,0 0 0,-8 4 1,8-4 0,0 0-2,-4 1 3,4-1-2,0 0-3,-6 2-2,6-2-2,0 0 2,0 6 1,0-6 0,0 0 1,4 10 2,0-4 2,0-1 1,0 2 4,4 3 14,3 0 2,0 1 2,4 3 2,1 1 5,2 0 2,-2 0 3,4 2-1,-1 0 4,2-1-2,-2-1 1,0-2-1,0 1 0,-4-1-1,2 1-4,-4-5-1,-1 0-2,-1-1-5,0 0 0,-1-1-2,-4-1-1,3-1-2,-2 1 1,-1 0-1,-2-2-2,2 0 0,-2 0-4,0-1-10,-4-3-26,9 4-28,-4 0-38,-5-4-46,8 4-53,-8-4-80,5-2-155,-5 2-35,10-2-70,-10 2-32</inkml:trace>
  <inkml:trace contextRef="#ctx0" brushRef="#br0" timeOffset="54424.6222">2555 4398 251,'0'0'145,"0"0"-45,4 4-14,-4-4-15,0 0-28,0 0-10,0 0-9,8 4-2,-8-4-1,0 0-7,0 0 9,0 0-10,2 4-5,-2-4 3,0 0-3,0 0 0,4 4-5,-2-1 2,-2-3 2,0 0-2,2 8 0,0-4 2,2-1 4,-2 3 12,0 0-3,2 0 3,1 1-4,-1 1-4,0 0 7,1 1 4,1 2 16,0 1-3,1 0 0,1-1-2,0 2-5,1 2 18,2-1-4,-3-1-1,2 2 11,2-2-4,-4 3-5,1-2 1,3 1-3,1 0 2,-2 2-3,3-2-4,-1 0-4,2 2-2,-3-1-2,3-1 2,-2 0-5,2 0 6,-1 3 3,2-3 0,-2 0-4,2 0 1,-2 1-2,1 1-1,2-2-2,-4 0-2,1 1 2,1-1-4,0 0-1,-1-2 1,2 2-4,-3 0 0,3-1-2,-3 2-4,2-3 1,-1 0-2,2 2-1,-2-4 0,1 3-2,0 2 0,-2-4-1,2 2-2,0-1 0,-1 0-2,2 1 1,-2-1 1,0 1-1,2-3 0,-5 0-1,5 3 0,-1-1 1,-2 0-2,3 2 2,0-1-2,-2 2 0,3-3 1,-4 2 1,2 0 5,-1 0 4,2-1-2,-2 1 0,2 0 1,-2 1-3,1-3 0,-2 2-2,2 0-3,-1 0 3,1 1-1,0-1-1,-3-2-1,4 3 1,-4-1-3,3-2 1,-2 2 1,-2-3-1,1 1 1,-2 1-3,2-3-2,0 2 5,-2-1-1,1 1-3,0-1 0,-3 1 1,5-2 0,-5 1 2,3 1-3,0-1 0,-1-1-1,-2 0 0,4 0 0,-2 1 1,-2 0 3,1-3-3,2 3-1,-3-1 2,0-2 0,1 3 3,-3-3-2,2 1 2,1 0-2,0-1 2,-3 2 1,2-1-1,1 0 1,0-1-1,-1 3-4,-2-5 2,0 4-1,1-3 1,1 0-1,-1 3 0,0-1 0,-1-1 1,0-1-1,0-1-1,0 1 0,-1-1 2,2 3 0,-3-2-4,2-1 3,-2-1-3,2 2 3,-2-1 0,0 1 3,1-2-3,2-1-1,-3 3 2,0-2-1,0 1-2,2-1 3,-3 0 1,1-1-1,-2 1 6,2 0 1,-2 0 0,3-3-1,-3 3 2,0 0-3,0-2 2,1 1-2,-2-1-1,2 2 0,-1 0-1,2-3-17,-2 3 1,-2 0 0,2-3 2,0 2 1,0 0 1,-2-5 4,2 6 5,-2-6 2,2 4 5,-2-4 3,2 4-1,-2-4 3,0 0 0,4 3-2,-4-3 1,0 0-3,0 0-3,0 0-54,0 0-54,0 0-59,0 0-64,-10-18-81,4 9-158,2 0 5,-4 0-115,-1-1-70</inkml:trace>
  <inkml:trace contextRef="#ctx0" brushRef="#br0" timeOffset="55340.8813">3830 6016 1460,'0'0'-47,"-2"-6"21,2 6 26,0 0 15,0 0 22,-6-4 11,6 4 8,0 0 7,0 0 2,0 0-1,0 0-2,0 0 1,0 0-1,0 0-2,0 0-4,-1-6 1,1 6 0,0 0-3,0 0 2,0 0 1,0 0-3,0 0-3,0 0-4,0 0-4,0 0-3,0 0-6,0 0-2,0 0-5,0 0-4,0 0-4,0 0-1,0 0-6,0 0 1,0 0-2,0 0 0,0 0-2,0 0 0,0 0-3,15 14 0,-11-10 1,0-1 0,2 1 0,1 2-3,-1-1 2,3 1 0,-1 2-1,3-1 4,1 2 0,1 0 1,-2 0 3,1-1-1,2 2-2,-2-3 3,0 1-2,1 1 4,0 1 5,0-3-3,-3 3 0,3-3 1,0 3-2,-5-2 1,2-1-2,0 1 0,-2-2 2,0-1-17,1 1 0,-3 2-1,3-5 4,-3 3 2,1 0 0,-1-3 6,-2 2 8,0-4 4,0 2 6,2 0 6,-6-3 8,10 4 2,-10-4 14,4 5 28,-4-5 5,6 3 3,-6-3-6,0 0-13,0 0-5,0 0-7,4-12-7,-4 12-3,0-12-7,0 7-6,0-5-4,0 3-6,0-1 0,0-1-4,0-3-4,-2 1-4,2 1-2,0-3-3,-2 1-1,2-1 0,0 0-3,-2-1 6,2 1-6,0-2 1,0 0-3,0-2-3,-2 3 2,2-3-6,0 2 1,0-2-5,0 1 7,0-1-2,0 0-2,4 2 1,-4-2 0,0 1 3,2-1 1,-2 2-5,0 2 4,2 0-2,0-1 1,-2 3 1,2 0-1,-2 1-7,2 0 7,-2 0-2,2 3 3,-2-1 0,0 1-3,0 1 1,0 0-5,2 1-11,-2 5-29,2-8-29,-2 4-43,3 0-45,-3 4-57,0-3-61,0 3-64,-7-4-169,7 4 0,-6-4 63,0 2-148,2-2-95</inkml:trace>
  <inkml:trace contextRef="#ctx0" brushRef="#br0" timeOffset="56889.2225">2490 4751 1466,'0'5'-104,"0"-5"13,0 10 15,0-6 23,2 0 19,-2-4 10,0 7 12,0-7 10,2 6 18,-2-6 16,0 0 17,0 6 20,0-6 8,0 0 9,0 0 11,3 3 7,-3-3 2,0 0 1,0 0 3,0 0-2,0 0 0,0 0-1,0 0-2,0 0 1,0 0-2,0 0-4,0 0-10,0 0-7,0 0-9,0 0-8,0 0-5,0-19-6,0 14-8,1-1-4,-1-1-12,0 1 2,-1-2 0,2 1-4,-2-1-6,1 2 0,0-1-6,0-1 2,0 0-6,0 0 1,0 1-3,1-2 1,-1 1-2,0-2-4,3 1-5,-3 0 6,2-3-2,-2 2 1,2-1-4,-2-1 4,2 1 0,-2 1-1,2-1-4,0 2 1,0-3 0,-2 3 0,2-1-1,0 0-2,0 1 4,-2 2-3,2-3 1,-2 4-3,2-2 2,-2 1 0,3 1 2,-3 1-3,2-1 0,-2 6-2,0-8 2,2 4 2,-2 4-4,0-6 1,0 6 0,3-7 0,-3 7 1,0-6 1,0 6 2,0 0-2,2-5-1,-2 5-2,0 0-1,0 0 5,2-6-8,-2 6 2,0 0 1,0 0 0,0 0 0,0-6 3,0 6-2,0 0 0,0 0 1,0 0 3,0 0-2,0 0-3,2-6 3,-2 6 0,0 0 1,0 0 4,0 0-4,0 0 1,0 0-1,0 0 2,0 0-2,2-5 3,-2 5-2,0 0 0,0 0 2,0 0-3,2-4-4,-2 4 7,0 0-2,0 0 1,0 0-3,2-6 5,-2 6-3,0 0 2,0 0-1,0 0-10,0 0 8,0 0 0,0 0-1,0 0-1,0 0-2,0 0 2,4-4-5,-4 4 5,0 0 0,0 0-3,0 0 2,0 0-3,0 0-1,0 0 4,0 0 2,0 0 1,0 0-3,12 10 2,-6-8 1,0 2-1,-2-1 0,2 3 2,2-2-2,1 1 0,0 1 0,2 0 3,1 3-2,0-3 4,2 2 0,0-1-1,3 3-2,4-2 4,2-1-1,3 3-2,0-2 2,1-1-2,3 1-2,0-2 7,-4 1-5,0 1-2,0-2 2,-1-1-2,-5-1 2,-2 2-2,0-3 2,-4 1 1,-1-2-1,-3 2 0,1-2 3,0 0-1,-3 0-2,0 0-5,1-1 8,0 1 0,-5 1 0,4-2 1,-8-1 1,8 2-1,-8-2-4,12 2-7,-12-2-19,8 2-24,-8-2-42,0 0-52,0 0-56,8-4-48,-8 4-85,0 0-153,4-3-175,-4 3-156</inkml:trace>
  <inkml:trace contextRef="#ctx0" brushRef="#br0" timeOffset="60212.7728">5039 6774 297,'0'0'107,"0"0"-14,0 0-29,0 0-14,0 0 5,0 0-6,0 0 2,0 0 6,0 0-8,0 0 5,0 0-7,0 0 2,0 0-5,0 0 6,0 0 5,0 0 6,0 0-7,0 0-2,0 0 0,0 0-5,0 0 1,0 0-2,0 0-2,0 0-2,0 0-4,0 0 0,0 0-3,0 0-3,0 0-2,9-13-2,-4 11-3,1-4 2,-2 2-2,2 0-3,2-2-1,1 1 1,2-2 0,-1-3-5,3 0 3,-2 0 2,1-1-3,3 2 3,-2-3-3,0 1-2,-1 2 1,0-3 0,2 0-1,-2 1 0,1 1-4,0-1-3,-3 1-3,3-1 2,-2 2-1,2-3-3,-1 3 3,-2-1-2,4 0-1,-4 1 1,3-3-1,0 3 2,1-2-4,-3 0-14,1 1-2,0 0 3,0 0 1,0-1-1,2 2 4,-2-1-1,-1 3 1,-1-3 3,1 2-2,0-1 2,1 1 3,-2 1-1,2-1-2,0-2 5,0 5-4,2-3 5,-1 0-2,1 1-1,1-2 4,0 1 0,-3 0 0,2 1 6,0-1-3,-2 0 2,2 2 2,-2-1-2,-1 2 4,-1-4-5,1 6 0,-2-3 0,1 2 0,-2-1 1,4 1-1,-4-2 4,2 2-5,-2-1 1,1 1-1,2-2 4,-2 2-3,-1-2 0,2 1 3,-2 1 1,2-2 1,-2 2-3,0 1 1,0-3 0,-1 2 3,0 0-7,1 3 2,-2-3 0,0 0 1,1 0-4,-3 0 0,3 2 1,-3-1-1,3-1-4,-1 2 5,-2-2-3,2 0-2,0 2 3,0-1 0,2-2-2,-2 4 2,0-3 4,-2 0 1,2 2 4,0-2 0,1 0 3,-2 3-1,1-3 3,0 0 0,-3 1 4,5 0 4,-4 0 1,4-1 3,-1 0 4,-1 0 1,1 0 10,-1 1-8,0-2 2,0 2-2,0-3-4,2 2 2,-2 1-8,-2 1 6,2-2-11,-6 4-3,8-6 4,-3 4-7,-5 2-5,7-4 2,-3 2-3,-4 2-1,4-3-2,-4 3-1,6-4 2,-6 4-4,0 0 1,7-4 0,-7 4-3,0 0 1,6-4 6,-6 4-7,0 0-2,6-4-2,-6 4-7,0 0-13,0 0-22,0 0-26,6-3-39,-6 3-35,0 0-39,3-2-44,-3 2-87,0-4-115,0 4-183,0 0-110</inkml:trace>
  <inkml:trace contextRef="#ctx0" brushRef="#br0" timeOffset="60944.8269">5936 5943 1521,'0'0'-90,"0"0"23,0 0 19,-8-1 17,8 1 10,0 0 16,-7-3 15,7 3 5,0 0 7,0 0 7,0 0 1,0 0 6,0 0 5,0 0 3,0 0-3,0 0-1,0 0 5,0 0-4,-7-3-2,7 3 2,0 0-3,0 0-3,0 0-4,0 0 6,0 0-3,0 0 1,0 0 0,0 0-3,26 3 2,-26-3-6,13 0 1,-5 3-3,1-3-2,-9 0 2,19 1-5,-11-1 0,3 2-2,-2-2-2,1 2-1,-2-2-1,1 0-3,2 2 0,-11-2-3,13 2 0,-3-2-4,-6 2 2,7-2-1,-4 1-1,-7-1 1,12 3-1,-6-3 0,-6 0 0,13 3 1,-6-3-2,-7 0-2,8 3 0,-8-3 0,10 0 2,-10 0 1,6 1-3,-6-1 2,0 0-2,11 2 0,-11-2 0,5 2-1,-5-2-1,0 0 0,6 2-3,-6-2 3,0 0-2,6 4 0,-6-4 4,4 7 13,-4-3 7,5 4 6,-5-1 8,0 1 7,0 2 4,0-1 5,-2 5-3,-1-1-2,0 2-3,0-2-4,-1 2-1,0-1-6,2 1-2,-3-2-1,1 1-1,-1-3-6,1 1-2,0-3 0,0 1-2,2-1-7,-2 1 1,0-3-22,2 1-26,-2-2-29,-1 1-32,0-1-43,3 0-37,-2-3-45,0 1-88,0-2-146,0 1-88,0-2-45</inkml:trace>
  <inkml:trace contextRef="#ctx0" brushRef="#br0" timeOffset="64895.1039">7474 5378 145,'0'0'73,"0"0"-16,0 0-10,0 0-3,0 0-8,0 0-3,0 0-3,0 0-5,0 0 0,0 0-1,0 0 0,0 0-3,0 0 2,0 0-1,0 0-2,0 0 3,0 0-2,0 0 0,0 0 4,0 0-1,0 0 6,0 0 0,0 0 6,0 0 1,0 0 3,0 0 2,0 0-3,0 0 6,0 0-1,0 0-2,0 0-4,0 0 6,0 0-3,0 0-1,0 0 4,0 0 0,0 0-3,0 0 0,0 0 4,0 0-2,0 0 0,0 0-5,0 0-3,0 0-1,0 0 0,0 0-8,0 0 4,0 0-2,0 0-5,0 0 1,0 0 0,0 0-2,0 0-1,0 0-1,0 0-1,0 0-2,0 0 0,0 0 0,0 0-2,0 0 1,3-6-1,-3 6-1,0 0-1,4-4-1,-4 4 1,6-4-3,-6 4 3,7-4-7,-7 4 3,6-3-2,-2 0-2,0 0 3,-4 3 1,6-4-3,-1 0-1,0 0 1,-5 4 0,8-3-2,-4-1 0,0 2 2,0-2-1,0 1 0,1-2-1,1 1 1,-1 1 0,1-1-1,0 0-2,1-1 2,-1-1 3,2 0 1,1-2 0,0 3 1,3-5 1,-2 3 1,2-1-6,-2 1 2,0-1-1,1 0 1,0-1 0,-2 1-2,3 0 1,-2-1-2,1 1-1,0 0-3,-1-1 1,3 2 3,-2-1 0,-1-2 2,3 3 0,-3-3 0,4 0 3,-2 1 4,0 0 0,2-1 0,-2 1 5,0-1 0,4 0-3,-4 1 0,1-1 2,2 1 1,-2-3 5,1 3-3,0 0 0,-2-1-1,2 0 1,0 1-1,-2-1 2,-1 1 0,1-1-2,1 1 0,0-1 3,-1 1-4,2-1 0,-2 0-3,0 1 2,2 0 0,-2-1-2,3 1-1,-3-3-1,2 4-2,-2-3 2,0 3-1,2-1 2,-2 0 3,1-1 2,-2 2 7,1-1-8,3 1 0,-2-1 1,0 1 2,-1-1 0,-1-1-1,2 2-2,1-1 2,-1 1-2,2-2-4,-2 3 4,-1-2-2,2 1-6,0-2 0,-2 3-1,2-3 0,0 3-2,1-3-3,-2 2 4,0-1-3,1-1-1,2 3-2,-2-3 2,1 1-1,0 1 1,0-1 0,-1-1 1,4 3 0,-4-3-2,1 0-4,0 3 5,4-5-2,-4 3-1,4-1 0,-5 1 1,4 1 0,-6-2-1,1 1-1,4 1 1,-2-1-1,-3-1 1,6 1-1,-4-1 3,2 1-3,-2 1 1,0-1 4,2 1-4,-5-1 3,3 1 2,-1-1-2,0 1 8,-1 2-10,0-1 1,2-1 1,-4 0-2,3 0 2,-2 1-1,-1 1 1,3-1 1,-3-1 0,1 2 1,0-1 2,-1-1-1,0 2 2,0 0 0,0-1-1,-2 1 2,3 1-4,0-3 0,-2 2 1,1 1-3,-2-1 2,5-2 0,-4 2 0,-1 1-1,0-1 2,0 1-4,2-1 4,-2 0-3,0 0 8,1 0-7,-1 1 1,-1-1 2,1 2 3,-1-2-3,1 1 9,-2 1-5,0-2 4,-2 2 0,4 1-3,-2-1 2,0 0-2,-2 0-2,2-2 1,0 3-5,1-1 0,0-2 1,-3 2 18,2 0 0,0 1-1,-1-3 0,-1 2 9,2 1-5,-2-2 1,1 2-7,1-3 6,-1 2-10,-1-1-2,0 1 4,2 0-3,-2 0-4,0 0-2,0 1 4,2-1-6,-2 0-7,0 0 7,-4 4 2,6-6-3,-2 4 0,-4 2 1,6-5-2,-6 5-2,5-4-4,-1 0 0,-4 4 5,5-4-1,-5 4-3,0 0 2,4-5 1,-4 5 4,4-3-7,-4 3-2,0 0-3,0 0-24,0 0-25,4-3-27,-4 3-34,0 0-40,0 0-41,0 0-45,0 0-39,0 0-80,0 0-133,0 0 18,0 0-132,0 0-104</inkml:trace>
  <inkml:trace contextRef="#ctx0" brushRef="#br0" timeOffset="65844.6661">9009 4109 1517,'0'0'-84,"-8"4"20,8-4 15,0 0 9,0 0 12,-6 1 8,6-1 15,0 0 3,0 0 12,0 0 8,0 0-1,0 0 9,0 0 6,0 0 1,0 0 7,0 0 13,0 0 5,0 0 3,0 0-2,0 0 8,24-1-3,-24 1-3,16-4 1,-6 2-2,-2 0-1,1-2-2,2 2-1,-1 1-4,1-2-3,1 0-2,1 1-5,0-2-6,-1 2-1,0-2-3,0 1-4,0 0-1,1 0-5,0 1 0,-2-2-3,1 0-3,-1 2-1,0-1-2,1 0-3,-2 2 1,2-3-2,-2 2 0,0-2-3,-1 2 1,2 0 1,-1 1-2,1-4-1,-3 4-1,3-1 1,-2-2-1,-1 2 0,0 0 1,0 0-2,-1-1 0,2 1-2,-3 0 2,-6 2-2,11-2 2,-5 0-1,-6 2 3,8-2-4,-8 2 0,0 0-4,13 0 5,-13 0-1,7-2-1,-7 2 1,0 0 1,0 0-2,10-2 0,-10 2-2,0 0 3,6-2-1,-6 2 2,0 0-3,7-2 1,-7 2 3,0 0 0,0 0 0,9-2 5,-9 2 2,0 0 1,0 0 0,0 0 0,6-1 2,-6 1 3,0 0-8,0 0 0,0 0-1,0 0-1,0 0-2,0 0-3,0 0 2,4 7 1,-4-7-2,-2 12 2,0-5 2,0 3-1,0 3 7,-2 2-5,2 3-1,-6-2 2,4 4-1,-2 2 2,0 2 0,0-3 2,0 1 4,-1 1-1,0 0-1,1-2 2,0-4-5,0 0 2,1 0-1,1-2 0,-2 0 2,1-1 0,3-1 2,-3-3 0,1 1 0,2-3 1,0 2-1,-2-3-1,2 1-1,0-3 1,0 1 0,0 0-2,2-1 0,-2-1-4,0 2-6,2-6-17,-2 8-25,0-5-29,2-3-42,-5 4-53,2-2-46,3-2-58,0 0-107,-12-6-288,8 5-158</inkml:trace>
  <inkml:trace contextRef="#ctx0" brushRef="#br0" timeOffset="68279.2681">6292 3791 1649,'0'0'-96,"0"0"26,0 0 16,0 0 19,-5-4 17,5 4 12,0 0 18,0 0 2,0 0-3,0 0 3,0 0-2,0 0 4,0 0-9,0 0 1,0 0 4,0 0-3,0 0-2,0 0 2,0 0 7,0 0-9,0 0-3,0 0 2,0 0-5,0 0 2,0 0-2,0 0 1,0 0 3,-4 15-1,4-9 14,0-1 2,0 3-1,0 2 5,2 1 2,-2-1-3,2 3 2,-2 4 27,0 0-2,0 0-5,3 2-6,-3 1-3,0 0-2,0 0-3,0 1-2,0-2 1,0 2 3,0-3-5,0 3 1,0 0-2,2 0-2,-2 1-1,0-1 3,2-3 0,-2 3 2,2 0 1,-2 0 1,2-2 4,0 2-3,-2-2 1,3 2-3,-1-2-3,-2 1 0,2-4 1,-2 4-3,2-4-2,0 2-2,0-1 0,-2 0-2,3-2 6,-2 0-1,-1 1 0,3-3 0,-3-1 1,0 1-3,2 0-1,0-1 1,-2 1-3,0-2-3,2 1-1,-2 1-1,2-2 2,-2 3-1,2-3-2,-2-1 1,2 3 1,-2-1-2,2-1 0,-2 0-1,2 1-1,-2 0-1,2-1 1,-2 0-4,0-1 2,0 1 0,2 1-1,-2-3-2,0 0 2,0 3 0,2-2-1,-2-1-1,0 1-2,3-3 2,-3 1 7,0 0-4,2-1 2,-2-1 1,0-1-1,0 3-1,2-4 0,-2 2-1,0 0-2,0-6 2,0 7 0,3-3-2,-3 2-2,0-6 2,0 5-1,0-5-1,0 8-1,0-4 0,0-4 2,0 6 0,2-3-2,-2-3-1,0 0 3,0 6 0,0-6-1,0 0-1,0 0-4,0 6-9,0-6-7,0 0-13,0 0-9,0 0-7,0 0-1,0 0-9,0 0-6,0 0-4,0 0-3,0 0-3,0 0-3,0 0-3,0 0-11,0 0-14,-2 6-24,2-6-25,0 0-15,0 0-22,0 0-59,0 0-304,-12-10-54</inkml:trace>
  <inkml:trace contextRef="#ctx0" brushRef="#br0" timeOffset="69467.1202">6303 4811 1364,'0'0'-91,"0"0"15,0 0 17,0 0 14,0 0 13,0 0 7,0 0 13,0 0 8,0 0 8,0 0 7,0 0 0,0 0 3,0 0 11,0 0-4,0 0-2,0 0 3,0 0 1,0 0-5,0 0-1,0 0-2,0 0-4,0 0-1,-5 14 7,5-14 9,0 0 4,0 6 11,0-6 2,0 5-4,0-5 1,0 8 0,0-8 4,0 10-5,0-5-6,2 1 1,-2 0-1,0 0-5,0 1-5,3 1 5,-3-1-4,2 3-3,-2-2 7,0 1-6,2-1 4,-2-1 1,2 1 0,-2-1 2,0 1 0,2 0 0,-2-1-2,2-1-5,-2 2 2,0-2 4,3 1 5,-3 1 0,1-2-2,-1 1-2,3 1 0,-3 1-1,0-1 10,2-1-2,0 3-3,-2-2-1,0 1-1,2-2-4,-2 2 0,0 0-2,0-2-1,2 1-1,-2 0 1,0-3-2,0 3-1,0-1 0,2-1-5,-2 2 4,0-2-2,0-1 1,0 1 0,0 0 0,2-1 0,-2-5 1,0 10 1,0-6 1,0 2-1,0-6 0,0 9 1,2-3-2,-2-2-1,0-4-1,0 9-2,0-5 0,0-4 0,0 8-2,0-8-3,0 7-1,2-3-1,-2-4-1,0 6 2,0-6-2,2 9-3,-2-9 2,0 6 1,0-6 0,0 8-2,0-5 6,2 1 2,-2-4 3,0 6-3,0-6 0,0 5 1,0-5-1,0 0 1,0 9-2,0-9 0,2 3 1,-2-3-1,0 0-1,0 8 0,0-8-2,0 0 3,3 5-1,-3-5-1,0 6-2,0-6-1,0 0-6,0 6 6,0-6-4,0 0 7,0 6-1,0-6-3,0 0 3,0 0-4,0 0 3,0 0-3,0 0 1,0 0-2,-3 5 0,3-5-5,0 0-17,0 0-30,0 0-30,0 0-32,0 0-41,0 0-40,0 0-46,-2-19-70,2 12-107,0-1-259,-2 3-167</inkml:trace>
  <inkml:trace contextRef="#ctx0" brushRef="#br0" timeOffset="70394.0574">6138 5025 1643,'0'0'-113,"-6"-8"22,6 8 20,-1-6 16,1 6 10,-5-5 17,5 5 7,-4-4 11,4 4 14,-2-6 19,2 6 4,0 0 7,-4-3 6,4 3 6,0 0 10,-2-6-2,2 6 1,0 0 4,0 0 1,-4-4 3,4 4 0,0 0 2,0 0-4,0 0 2,-2-5-7,2 5-2,0 0-3,0 0-2,0 0-3,0 0-2,0 0-3,0 0-1,0 0-3,0 0-6,0 0-2,-4-4-4,4 4-3,0 0-2,0 0-3,0 0-1,0 0-2,0 0 5,0 0-3,0 0 8,12 17 1,-10-13 2,4 3 0,-2 1-1,4-2 6,-2 3 3,2 1-3,-2-1-1,2 1 0,4-1-4,-4 3-2,-1 1-1,5-2 0,-4 1-4,3 0-1,-2-1-3,-1 0-1,0-2 2,0 1-5,0-2 1,-2-1-2,0 1 0,0 0 0,-2-1-1,3 1 3,-3-2-3,3-1 2,-3 1 0,0 0 0,1-3 1,-1 3 2,0-4 1,0 2-1,-2 0-2,2 0 4,-4-4-3,6 5 2,-6-5 7,2 4 8,-2-4-18,5 4 8,-5-4 16,0 0 1,0 0-1,9 0-4,-9 0-7,0 0 8,8-10-9,-4 5-8,-2-1 3,2 0-3,0 0-2,1-3-6,0 2 3,-1-1 0,0-2-5,2-1-1,0-2 0,1-1 19,1 3-2,-1-3 5,-1 1-12,3 0 2,-3-1-4,2-1 5,0 2-5,0-2-3,0-3-1,0 5-1,0-2-3,-1 1 0,0 3 5,-1-2-3,2 1 0,-2 1-5,1 0 5,-1 1-8,-2 0 2,3 3 5,-2-3-8,1 2 6,-2 3-4,0-3-1,0 3 2,-2-1-4,2 0 3,-2 2-5,3 1 0,-3-1 1,-2 4 1,7-8-1,-7 8-13,2-6-18,0 4-22,-2 2-30,4-4-29,-4 4-41,0 0-42,2-3-39,-2 3-41,0 0-71,0 0-129,-8-2 40,8 2-95,0 0-36</inkml:trace>
  <inkml:trace contextRef="#ctx0" brushRef="#br0" timeOffset="74293.8171">5031 7264 484,'0'0'149,"0"0"-17,0 0-45,0 0-16,0 0-1,0 0-16,0 0-8,-10-6-9,10 6-2,0 0-4,0 0-2,0 0-3,0 0 0,0 0-5,0 0-6,0 0 6,0 0-10,0 0 5,0 0-3,0 0 1,0 0-5,0 0 4,0 0 1,0 0-8,0 0 4,0 0-7,0 0 1,0 0-2,0 0 0,0 0 4,12 15-5,-8-13 5,0 2 5,1-1 1,2 3-3,-1-2 6,0 2 14,2-1-4,0 1 0,0 0 0,0 0-8,2 0 4,-2-1-2,4 3-1,0-1 26,-1 1 0,1 1-4,1-1-3,2 2-5,-1-3-3,2 7-1,0-3-3,4 0-2,-3 1-1,1-1-2,2 1 1,-4 1-2,4-1 1,-1 1-16,0-2 0,0 1 1,0-1 3,0 0 1,0-1 6,0 1 5,-2-3-2,5 2 3,-2-3 8,4 1-2,-1-1 0,0-1-2,3 2-5,-3-2 2,1-1-4,-1 1-4,1-1 0,0 1 1,2 2-2,-2-2 2,-2-1-2,2 3-1,-1-2-1,3 0 1,-3-1-1,0 1 1,1 0-2,1-1 4,-1-1-1,-4 0-1,8 0 0,-5-1 0,-1 0 1,6 0-3,-6-1 0,6 0 1,-5 0-1,3-2-2,-2 2 2,-2-2-2,4 0 1,-5 0-2,3 0 0,0 0-3,0 0 2,-1-2-2,-1 0 6,3 0-7,-2 2 0,5 0 1,-3-2 0,1 1 0,-2-1 2,4-1-4,-1 3 3,2-3-1,-4 1 0,3-2 1,-5 2 2,3-2 3,1 0 2,-4 1 4,7-1 2,-4-2 2,1 1-3,-1-1 3,-1 0 1,-2-2 0,3 3-2,-3-3-4,3 1-1,-4-3 1,4 0-2,-1 1-1,1-1 0,2 1-1,-3-3-4,7 3 1,0-4 0,2-1 1,-3 1-3,3 1 2,2-1-3,-4 0 1,5 0-2,-4-1 0,3 3-2,-2-3 0,-2 1 1,0 2 3,-1-3-5,-1 1 1,2 0 2,-4 1 0,1-1 2,-1 1 4,-3-1 3,0 2 0,3-3 0,-1-1-1,1 0 2,-2-1-1,1 1 1,-2 0-1,4-2 3,-5 0-1,2 2 1,-1-3-1,-1 1 2,-1 0-2,2 0 0,1 0 3,-3 0-5,1-1-4,-6 2 1,6-2-2,-1 1 1,0-2 1,3 0-1,-1 0-2,-1-2-2,-1 0-2,1 0 6,1 2-6,0-4 5,1 2 1,-3-2-3,1 3 4,0-1 1,2-3 6,-2 3 1,-2 0 0,2-1 2,-3 1 19,1 0-4,0 2 1,0-4-7,1 4 3,-1-2 5,-2-2-6,0 2-12,0 0-2,2 1 10,-1-4-2,1 3-13,-4 0 15,4 0-13,-4 1 4,0 0 1,1-1 4,-2 3 5,-2-1 1,-1-1-1,2 1-4,-4 0-3,3 0 4,-2 2-6,-3-2 0,3 0-2,-1 0-4,-1 0 0,0 2-4,1-2 3,-1 1-5,0 0 2,-1 0-3,1-1-2,-3 4 1,3-2 5,0 0 0,-3 2-5,-2-3 6,2 3-9,2 0 1,-4-2 6,0 0-3,0 2 4,0-3-1,1 1 1,0-2 0,-1 2-3,0 0 1,0 0 1,3-2-3,-5 0 0,2 2 1,-1-3-1,1 3 0,-1-2-2,1 2-2,0-2 5,-2 2 4,0-2-1,1 2-6,2-2 5,-1-2-2,-2 2 3,0-2-3,2 0 2,0-2-3,1 2-2,-2 0 3,1-2-4,2 2 0,-1-2-20,-1 2 3,0 0-3,0 1 3,1-1 2,-2 1 3,1 3 3,0 0 1,0 0 3,-2 0-3,2-1 3,2 2 2,-2-2 0,-2 1 0,2 2 0,0 0 0,-1-1 5,1-1-5,-2 2 5,3 0-3,-1 0-1,-2 1 1,1-1-2,1 2 2,-2-1-2,0-1 0,2 2 0,-1-1 0,0 3-1,1-3 1,-2 3-3,2 0 4,-2 0 0,-2 1 3,2-2 14,1 3 2,0 0 5,-3 1-7,2-2-1,0 1-3,-2-1-1,2 1-1,0-1 0,-2 0-2,3 1-3,-3 2 1,2-3 0,-2 0-1,3 1-4,-1 2 0,-2-3 0,3 0 2,-4 3-4,2-3 5,1 2-4,-2-1 8,0 2-9,0-1 3,0 0 0,0-1 1,0 1-1,0 0-1,0 1 3,0-1-4,3 1 1,-3-1-2,-2-2 2,3 3 0,-1-1-3,0 1 1,0-1-2,0-2 4,2 3-5,-2-1 2,0 0 1,0 1-2,2-1 2,-2 1-2,0-1 2,0 0 2,3 1-4,-3-1 1,1 0-4,-1 3 5,0-3-1,2 1 2,-2 1-2,0-2 2,-2 2-1,2-1 0,2 1 1,-2-2 1,-2 3 0,3-1-1,-1-2 1,0 1 0,-2 1 2,2-2-1,0 1-1,0-1-3,0 1 6,0-1-2,0 0 0,-2 1-4,3 1 4,-1-1 1,0-1 0,1 2 2,-2 0-1,2-1 2,-1 1 2,-2 0 3,2 0 4,-2 1-2,2-1 2,-2 1-2,2-1 1,0 0 1,-2 6-3,2-9-2,-2 3-1,2 0 1,-2 6-4,2-9 2,-2 5-3,2-2 1,-2 6 0,0-10 1,2 7 1,-2 3 0,0-8 2,2 4-2,-2 4-1,2-5 1,-2 5-2,0 0 2,0-8 1,0 8-1,0 0 1,3-4 1,-3 4 0,0 0 1,0-5 0,0 5 2,0 0-1,2-6 0,-2 6-1,0 0 0,0-6-2,0 6 0,0 0-1,0 0-2,3-6 0,-3 6-3,0 0-1,0 0 0,0 0-3,2-6 0,-2 6-2,0 0-3,0 0-5,0 0-15,0 0-26,0 0-34,0 0-39,0 0-41,0 0-35,0 0-39,0 0-11,0 0-24,-2 18-16,2-12-27,-3 1-89,1 3-126,-1-1 33,1 1-139,0 1-133</inkml:trace>
  <inkml:trace contextRef="#ctx0" brushRef="#br0" timeOffset="75478.5549">9713 4467 1581,'0'0'-103,"0"0"19,0 0 20,0 0 11,-4-6 16,4 6 9,0 0 9,0 0 16,0 0 9,0 0 11,0 0 14,0 0 7,0 0 8,0 0 4,0 0 9,0 0 4,0 0 7,0 0 6,0 0 3,0 0 1,-3-5 2,3 5 2,0 0-2,0 0-2,0 0-1,0 0-1,0 0-3,0 0-6,0 0 1,0 0-7,0 0-3,0 0-4,5-8-2,-5 8-5,4-4 0,-4 4-5,2-4-1,-2 4-2,4-5-5,0 1-2,-2 0-2,2 0 0,-1-2-1,1 0-2,-2 3 1,3-3 0,-1 0 2,-2 1-4,0-1 1,2 1-2,0-1-4,-2 0 1,2 0 5,-1-1-1,1 1 17,0 0-6,0 1-1,-1-1-2,1-2 0,0 2-9,-1 1 0,1-1 0,0-2-3,2 2-11,-2 1 4,0-1 2,0 1 5,1-1 2,0 0-6,-1 0 7,0 3-4,0-3 2,-2 0 0,2 2-10,0-1 15,-2-1-11,2 0-3,1 2 1,0-1-29,-3 1 2,2 0 2,0-2 0,-2 2 1,2-1 4,0 1-4,1-2 5,-1 2-6,0-2 1,0 3 5,-2-3-1,3 3-7,0-1 14,-1-1-9,0 0 3,-2 1 0,2 0 4,0 1-5,-4 3 0,6-6 3,-4 2-2,-2 4 2,5-6 0,-5 6 1,7-5-2,-7 5 2,2-4-1,-2 4-2,4-4 15,-4 4-14,0 0-2,4-4 1,-4 4 2,0 0-3,0 0 1,6-3 1,-6 3-4,0 0 1,0 0-4,0 0 5,2-5 2,-2 5-4,0 0-1,0 0 3,0 0-2,0 0 1,0 0-1,0 0-3,0 0 1,0 0-1,0 0 2,0 0-1,0 0 1,0 0-3,0 0 4,0 0-3,6 10 4,-1-6 3,-1 2-1,1 1-2,-1 3 2,2-1-1,-1 5 4,3-1-1,0 2 3,0 2-2,1 2 3,2 2-3,-3-2 2,3 1 2,-2 1-3,1-2 1,-2-2 0,1-1 0,-1 0 8,-1-1-10,-1 0-1,3 0 3,-3-1-1,-2-3-6,2 3 9,-2-5-3,1 1 1,-1-2 2,1-1-3,-1-1 3,-2 2 5,0-3-6,2 1 15,-2-2-5,-2 1-3,4-1-2,-4-4 5,2 6-2,1-2-1,-3-4-2,1 6-11,2-3-14,-3-3-25,2 4-26,-2-4-33,3 2-41,-3-2-66,0 0-44,0 0-82,0 0-144,0 0-15,0 0-146,0 0-135</inkml:trace>
  <inkml:trace contextRef="#ctx0" brushRef="#br0" timeOffset="122543.8335">461 8776 884,'0'-9'138,"0"5"-16,0 4-10,0-10 4,0 10-3,2-7-16,-2 3-14,0 4-11,0-8-6,0 8-7,0-6-2,0 6-9,0 0-5,2-3-6,-2 3-4,0 0 1,0 0-4,0 0 3,-4 26 0,4-12 2,-2 7 14,0 3 3,-2 10-7,0 5-1,2-1-3,0 4-6,0 2-2,-2-2-5,1-2 1,3-3-6,-2-4 0,2-4-3,2-3 1,-2-3-4,0-4 4,0-2 2,3-5 6,-3-5 2,4-1 3,-2-6 4,-2 0 2,0 0-3,4-17-5,-4 5 5,0-3-3,-2-4-3,2-2-3,-4-4-8,-3 1 4,3-5-5,0 3-1,-3-5-4,3 2 2,-2-1-4,2 3 3,-2-1 4,3-1 4,-3 3 2,6-1-2,0 0-2,0 4 0,6-2 0,-4 0 0,5 3-3,1-1-3,-2 0-1,3 2-1,4 2-3,-1 0-1,2 0 0,0 2-7,5 1 4,-4 3-1,8 0 0,-4 2-2,4 1 3,-1 2-1,-1 1-14,0 3-35,-4 0-51,2 2-64,-4 4-64,-3 0-75,-3 2-170,0 2-1,-5 1-139,0 3-107</inkml:trace>
  <inkml:trace contextRef="#ctx0" brushRef="#br0" timeOffset="122885.9457">381 8932 1648,'-9'6'-1,"1"-2"24,4-2 12,0 1 9,4-3 2,0 0-2,0 0 13,0 0 3,0 0-1,23 2-2,-10-4-5,6-1-4,4-3-6,4 0-6,3-1 0,0-1-5,6-2 0,-9 3-5,3-1-4,-4 2-2,-1 1 0,-5-1-5,-2 2 2,0 1-2,-4-1-2,-3 2 1,1 0-4,-3 2 1,2 0-1,-11 0-1,12 4 1,-6 0-1,-2 3 5,1 1-7,-2 1-1,-1 3 4,0 3-3,-2-2 2,0 4-1,2 1 0,-4-2 1,4 4 1,-4 1-2,2-2 0,0 0-1,-2 2 1,2-2 0,0 0-2,0 0 0,0-4-12,0-2-34,0 1-37,2-3-44,-2 1-43,2-7-45,2 1-115,-2-4-277,2-2-101</inkml:trace>
  <inkml:trace contextRef="#ctx0" brushRef="#br0" timeOffset="123069.3289">931 8820 1633,'-4'-13'26,"2"-1"33,0 4 21,0 1 14,0 2 3,0-1-3,0 2-9,2 0-9,-2 1-11,2-1-11,0 6-21,0-8-32,0 8-33,2-3-44,-2 3-44,0 0-59,0 0-112,0 0-287,12 11-79</inkml:trace>
  <inkml:trace contextRef="#ctx0" brushRef="#br0" timeOffset="123519.8469">1040 8803 1563,'0'0'-10,"0"0"5,0 0 1,-2-6 2,2 6 6,0 0 22,0 0-4,-2 21 5,2-10 7,2 4 2,0 3-6,0 3-1,0 2-1,-2 3-2,2 1 1,0 2-4,-2-1 0,2-1-5,0-2-2,-2-4 0,3 0-1,-3-5 8,3 0 29,-3-3 27,0-1 16,2-3 2,0-3-7,-2-2 0,0-4-8,0 0-5,0 0-8,0 0-4,0 0-5,0-21-6,0 9-8,2-1-5,-2-2-3,2 0-2,0-3-3,0-1-4,2 2-4,0 0-2,0-2-2,3 2-2,2 2 1,-3-1 0,2 3-2,3 0-1,-5 1-1,5 1-4,0 1-2,-3 3 5,2-1-7,1 4 3,0 2 12,-3 2 1,-8 0-4,15 8 1,-9-2 0,5 3 0,-4 1-2,-1 3-2,0 0-1,-2 4 1,0 1-4,-2 0 0,0 0-18,1 1-32,-3-2-38,2 2-43,1-2-45,-3-1-39,4-1-29,-4-4-45,4-1-109,0-1-73,0-1-89,0-3-50</inkml:trace>
  <inkml:trace contextRef="#ctx0" brushRef="#br0" timeOffset="124063.921">1540 9090 1443,'11'-11'-10,"-2"-3"37,-5 3 23,2 0 27,-2-1 20,-1-1 16,1-1-2,-4 2 1,2 0 3,-4-1 11,2-1-3,-2 1-5,0 1-9,-2 1-5,-1 1-7,-1 1-6,1 1-10,-3 1-4,1 1-10,-1 0-6,-2 4-5,-2 1-3,2 2-5,0 3-6,-3 4-2,0 1-4,3 5-5,-1 3 11,-2 2-19,5 2 2,-1 4-2,3-1 0,0 1-3,4 2 1,-2-3 3,4-3-16,2 0 9,2-2-4,0-1 3,2-3 1,0-2-1,3-3-3,0-5 1,1 0-1,3-5-5,-3-3 1,6-4-3,-4-1 4,2-7-3,4 0-5,-6-4 3,3-4-1,-2-8-3,-2 1 2,1-3-5,-3 1 0,-2-2 4,-1-3-7,-2 7 1,-2-1 0,0 3 9,-2-1-5,0 3-3,0 3 6,-2 0 1,0 4 10,2 0 7,-2 2 4,0 1 1,0 3-5,0 2 0,0 1-9,-1 3 4,1 1-19,0 4 5,2 2 2,0 0 1,-11 12 9,5-1-9,6 6-10,-2 2-2,2 7 3,0 5 3,0 2 1,2 5 3,-2 2 1,4 0 1,0 0 3,0-2-5,3-4 5,0 0-6,-1-7 2,2 0 2,0-6-9,4 0-17,0-4-36,1-2-32,-1-4-46,-1-3-62,2-1-66,-5-2-135,2-4-124,2 2 42,0-3-176,5-3-151</inkml:trace>
  <inkml:trace contextRef="#ctx0" brushRef="#br0" timeOffset="124859.8164">3083 8624 1741,'5'-4'-40,"-5"4"34,4-10 16,-2 4 26,-2 1 15,0-3 7,0 0 0,0 1 13,0-1 6,-2-1-1,0 1 4,-5 0-4,6 1-6,-8-1-5,0 1-8,1 1-6,-5 2-5,1 0-5,-4 3-5,2 1-2,-4 0-5,2 4 1,-3 1-4,1 1-1,-2 5-1,0 3 3,2 3 3,-4 3-1,3 7 0,2 0 1,2 3 3,3 4-4,-1 3 0,4-1-3,1 3-1,4-2-2,0-1 0,4-3 2,2-5-1,0 3 0,4-5 0,2-2-2,4-3 2,0-2-3,4-4 2,4-2-7,-3-2-3,4-1 2,-2-4-2,1-3-3,-2-1-23,3 1-33,-1-6-36,-2 0-39,4-1-51,1-4-49,-2-1-53,0-3-97,3 1-79,-6-1-115,4-1-65</inkml:trace>
  <inkml:trace contextRef="#ctx0" brushRef="#br0" timeOffset="146613.8273">2769 8679 620,'0'0'113,"0"0"-28,5-4-20,-5 4-6,0 0 11,0 0-5,2-5-4,-2 5-3,0 0-3,3-5-1,-3 5-5,0 0 1,4-3-3,-4 3 1,0 0-3,0 0 2,4-4 2,-4 4 3,0 0-5,0 0-3,4-4-2,-4 4-5,0 0-3,4-4-1,-4 4-6,0 0-3,0 0-1,0 0-2,0 0-5,0 0 0,0 0-2,8-4-4,-8 4-1,0 0-1,0 0-2,0 0 0,0 0-1,0 0-2,0 0 0,0 0 1,0 0 0,7-1 1,-7 1-1,0 0-2,0 0 0,0 0 1,0 0 0,0 0-1,0 0 1,0 0-2,6-2 0,-6 2 3,0 0-2,0 0 0,5-4 1,-5 4 2,0 0 6,0 0 1,0 0 4,0 0 4,6-2 3,-6 2 2,0 0 2,0 0-3,0 0 1,4-4-3,-4 4-1,0 0-3,0 0-1,0 0-3,0 0-2,0 0 3,0 0-3,0 0-1,0 0 2,0 0 0,0 0 4,0 0 1,0 0-2,0 0 1,0 0 0,0 0 2,3-4 0,-3 4 3,0 0 0,0 0-1,0 0 1,0 0 5,0 0-3,0 0 3,0 0-2,0 0-2,0 0-1,0 0-1,0 0-2,0 0-4,0 0 1,0 0-3,0 0-2,0 0-2,0 0-2,0 0-1,-3 16 2,-1-9-3,4 3 1,-2 1 0,-2 5-1,2 1 5,-3 3 0,3 7 1,0 0-1,-3 3-1,3 4 1,-2 5 3,2-3-3,-2 2 0,2 0-1,0-7-1,0-1 0,0-1-3,0-3 3,2-3 0,-2-2 0,2-2 0,-2-1 2,2-2 17,-3-4 9,3-1 7,0-1 4,-2-2-7,2-5-5,-3 1-3,3-4 1,0 0-10,0 0 4,-6-13-10,4 3 2,0-3-6,0-2 0,0-4-3,0-2-3,-2-2-2,2 0 3,0-4-4,-1 0-2,-1 1 1,2 1-1,0 0 0,-1 1 5,1 3-6,0 0 0,0 0-2,0 2 1,0 0-1,2 1 5,0 1-2,-2 1-4,2-2 2,-2 5-1,4-1-1,-4 1 1,4 2 1,-2-2 0,2 1-3,0 0 5,0 1 3,0 1 3,2-1-1,-1 1 1,1 1 2,0-1-1,1 1 0,-1 0-1,0-1 0,2 2 11,0 1-3,4-3-1,-4 3-1,2-1 3,2 0-6,-1 1-1,2-3 1,0 3-2,3-1 2,-1 1 0,4 1-1,-1-2-1,0 2 0,0 1 2,1-1 3,3 2-2,-6 2 4,4 0-1,-4 0 11,0 2-11,2 2 3,-5 0 5,3 4-2,-3 1-2,-3 1-1,-1 3-5,-5 1 10,-4 1-6,-5 4 0,-1 3 0,-5 0 1,-2 1-3,-1 4-24,-6-2 2,1 0-2,2 0 11,-2-2-5,3-4 3,2-2-1,-2 0 0,6-3 2,0-2 2,1-3 5,-2-2-7,5 1 2,-1-2 1,1 0-2,1-2 3,1 0-6,6-2 5,0 0-5,0 0 3,0 0-7,-5-10 4,5 10-1,0 0-1,20-8 4,-11 7-4,3-1 1,0 2 0,2-2 1,4 2 3,2 0 2,0 2 3,2 0 0,5 2 0,-1 1-2,0 1 2,-4 1-1,2 1 2,-3 0 2,-1 1-2,-6 3 4,-4-1-1,-1 2 1,-2 3 1,-7-1 1,-2 2-2,-8 4 0,0-2-5,-2 2 0,-4 0 3,-2 2 1,-4-2-1,-1 0-1,1 0 2,0-2 0,0-4-2,2-1-1,0-2 1,1 0 0,0-2-2,2-2 1,0-3-1,2 1 0,0-2-2,5-3-2,-3 1-30,4 0-29,1-4-58,2-1-50,0-1-64,4-2-64,0-2-95,4 1-110,2-1-26,2-1-232,6-3-245</inkml:trace>
  <inkml:trace contextRef="#ctx0" brushRef="#br0" timeOffset="147088.5697">3227 8967 1988,'0'0'-45,"2"-4"31,-2 4 30,2-6 12,-2 6 12,7-6 7,-2 2 3,1-1 0,0 1-1,2-2 2,1 0-2,4 1-3,-2-1-2,3-2-3,1 1-7,0-1-1,-1 2-5,2-3 1,-4 1-1,3 1-1,-2-1 10,-1 0 7,-1-1 3,-1 1 1,-1-1 2,0-1-2,-3 1 0,0-1-1,-2 1 3,-2-1 0,0 3 3,0-3-9,-4 2 1,0-1-3,0 2-4,-2 1-6,-2-2-4,0 2-2,-1 1-4,-2 0-4,-1 4-5,0-1 1,-3 2-4,2 2-2,-2-1-1,-1 5-2,-1 2 0,0 2 5,5-1-3,-6 6 2,2 3 1,3 1 1,1-1-3,1 3-1,0 0 5,1 2-4,6-3 1,0-2-1,0 3-1,4-3 1,0 1-2,2-2 3,4-2-1,1 1 2,4-3-2,-3-2 1,7-1 2,-2-5-7,0 3-23,7-4-38,-6-4-41,1 0-51,3 0-57,-2-2-55,0-4-91,-2-1-99,2-1 5,-2 0-111,1-3-60</inkml:trace>
  <inkml:trace contextRef="#ctx0" brushRef="#br0" timeOffset="147396.507">3770 8660 1540,'-2'-10'21,"0"3"29,0-1 29,-1 1 22,3-1 22,-3 2 12,2 0 1,1 6-7,-4-9-7,4 5-12,0 4-12,0-7-10,0 7-13,0 0-13,-2-6-5,2 6-5,0 0-3,0 0-5,-2 19 2,0-8 1,2 2-2,-2 5-2,0 3 4,-1 0 34,1 7-9,0-1-3,2 1-4,-5 3-2,5-2-8,-2-1-11,2-1 4,0-4-9,0-1-1,2-3-4,-2 1 6,3-4-12,1 0-3,1-1-21,1-5-48,2-1-51,-1-3-62,3-1-74,-2-5-71,3-1-116,-4-1-111,1-2 71,-4-2-144,2 1-102</inkml:trace>
  <inkml:trace contextRef="#ctx0" brushRef="#br0" timeOffset="147568.9263">3681 8868 1684,'-8'-4'42,"-1"-2"38,0 2 26,5 0 20,0 0 6,4 4 0,-9-5-8,9 5-14,-4-6-8,2 2-10,2 4-7,6-7-13,3 3-10,2-2-5,2-1-8,1 1-34,4-2-49,0 3-63,1-1-71,-1 0-60,2-2-115,0 3-116,-4-1-133,2 2-93</inkml:trace>
  <inkml:trace contextRef="#ctx0" brushRef="#br0" timeOffset="148108.9113">4062 8704 1606,'-2'-4'-12,"2"4"25,-4-6 26,2 2 19,2 4 9,-6-5 3,6 5-1,-4-6-3,4 6-9,-5-2-8,5 2-6,0 0-6,0 0-1,-13 8 9,9-1 6,-2 2 3,2 7 4,-2-1 2,1 4-3,1 0-1,-1 6-7,1 0-5,2-2-1,2-2-3,-2 0-4,2 0-3,0-4 1,2 0-2,0-2 1,0-2-3,3-1 2,1-4-1,0-1-3,3-3 0,-1-2-3,3-4-2,2 0-2,1-3-1,-1-4-1,0 0-5,-4-2 14,5-1 0,-1-3-1,-4 2-3,1 0 0,-4-1 4,2 4-2,-3 1 2,2 0-9,-1 3-3,-2-2-4,0 4-1,-4 4-2,6 0-2,-6 0 4,4 10-4,-1-1 4,1 1-5,1 1-1,-1 1 2,0-1 3,2 1-1,3-3 2,-1 1 3,1-1 9,2-5 14,-1 0 20,0 0 12,4-4 13,-4-4-15,2 2 6,1-6 1,0 1 5,0-3 4,-1 1 0,-1-3-12,0 1 6,-3-2-7,0-1-7,-4 1-6,3-3-9,-2 1-6,-3 0-11,-2 0-22,0 2-47,0-3-44,-2 3-50,2 1-52,-5-1-60,8 4-61,-6-1-83,3 2-148,0 1-6,3 1-246,1 1-276</inkml:trace>
  <inkml:trace contextRef="#ctx0" brushRef="#br0" timeOffset="148517.4587">4559 8665 2107,'3'-1'-25,"-3"1"26,0 0 19,9-2 11,-9 2 3,0 0 7,6-4-9,-6 4-4,0 0-4,0 0 0,5 7 16,-1 1 0,-2 0-4,1 3 1,-3 4 1,0 4 1,0 1-4,-5 4 2,1 3-6,1 0-2,-3-2-5,4-3 1,-2-3 5,2-2 10,-4-1 7,5-1 12,-1-4 18,0-1 10,0-1 16,0-3-4,0-2-1,2-4-1,0 0-11,0 0 4,0 0-3,2-19-8,0 9-21,0-1-9,2-2 10,0-5-11,-1 3-2,3-2-6,0 0-3,-1 0-5,5-2 2,-1 4 4,-3-3 1,2 5 0,1-2 2,0 1-5,-1 3-3,2 1-5,-3 1-3,2-1-7,1 4-3,1 1-3,-1 1-2,1 4-3,2 0-1,-3 2 0,4 4 3,0 1 1,-4 5-2,-2 1-2,-1 1-31,2 5-49,-7-1-56,0 2-61,-2 1-72,0-2-50,0-2-102,-2 2-124,0-2 28,2-3-215,-2-1-219</inkml:trace>
  <inkml:trace contextRef="#ctx0" brushRef="#br0" timeOffset="149075.457">4853 8940 1906,'8'-8'-61,"3"-1"18,0 1 17,-1-1 19,5-1 14,-2 0 6,2 1 3,-1 0 3,2-1-2,0-2-1,-1 3 0,0 0 7,-3-1 8,1 0 12,0 3 13,-2-1 6,-1-2 4,-2 1-4,-1 2-5,0 1 0,-3-2-1,0 1-2,-2-1-3,0 1-1,-2-1-2,-2 2 1,2 0-9,-4 1-2,0-1-3,2 2-5,-5-2-1,2 2 0,1 1-2,-2-1-5,2 2 1,-2-2-3,6 4-3,-8-3 1,8 3-1,-9-5 0,4 4-1,5 1-3,-4-4 0,4 4-2,0 0 1,-8-4-1,8 4-3,0 0 2,-7-2-2,7 2 3,0 0-1,0 0-2,-6-4-3,6 4 3,0 0 1,0 0-3,0 0 1,-6-1 3,6 1-1,0 0 3,0 0-2,0 0 1,0 0-3,0 0 7,-4-4-9,4 4 0,0 0-1,0 0-1,0 0-1,0 0 2,0 0 0,0 0-2,0 0-1,0 0-1,0 0 1,0 0 1,0 0 0,0 0-3,0 0 5,0 0-5,0 0 3,0 0-2,0 0 1,0 0 0,0 0-2,0 0 3,0 0-2,0 0 5,0 0-4,0 0 1,0 0-1,0 0 2,0 0-4,0 0 0,0 0 1,0 0-2,0 0-2,0 0-17,0 0-33,0 0-45,0 0-53,0 0-52,0 0-50,0 0-100,0 0-104,-12 4-132,6-1-90</inkml:trace>
  <inkml:trace contextRef="#ctx0" brushRef="#br0" timeOffset="149972.8829">4624 8921 1475,'0'0'-81,"0"0"20,0 0 14,9 2 11,-9-2 18,0 0 11,0 0 9,0 0 11,0 0 10,4 3-1,-4-3 4,0 0 1,0 0 3,0 0-5,4 5 6,-4-5-7,0 0 0,0 0 4,2 3 6,-2-3 4,0 0 1,0 0 3,6 4-1,-6-4 8,6 2 0,-6-2 5,10 0 2,-10 0-3,14-4-3,-8 2 1,5-1 0,0-3-2,-3 0-1,7-2-3,-3 1 0,2-3 0,-2 2 0,1 1 0,0-3 1,-3 3-3,-1-3-3,1 2 2,-2-1 1,1-1-2,-2 3-3,-3-1 1,2-1 2,-2 1-2,-2 3 1,0-3-4,0 0-1,-2 3-4,-2-3-2,0 2-4,-2-1-2,-2 3-2,0-2-5,-1 2 0,-2-2-2,-1 3-3,0 1 0,1 0-1,-4 0 3,2 0-7,-1 2-1,0 0-2,-4 2 0,2 2-3,-1 0 1,2 2 0,-2 1-1,1 1 0,-4 3 3,6 2-1,-3 3 4,0 1 2,3 0-4,-1 2 3,4 0 2,1 0 0,1-2-1,3 0 2,0 0-3,2 1-3,2-3 11,2 0-7,4-2 1,-3 1 1,7-3 0,0-1-1,2-1 1,2-1-1,0-2 2,4-3-5,0-1 2,2 0-10,-1 0-22,-2-6-32,6 2-38,-3 1-38,-2-4-52,2 0-39,1-5-51,-5 3-82,2-2-84,0-3-100,0 0-44</inkml:trace>
  <inkml:trace contextRef="#ctx0" brushRef="#br0" timeOffset="151014.9343">5018 8759 1442,'0'-10'-8,"-2"3"38,0-1 29,2 0 26,-2 1 21,0-1 13,0 1 5,0 1 0,0 0-6,0 3-12,2 3-10,-3-10-10,1 6-15,2 4-6,0 0-7,-5-4-7,5 4 2,0 0 0,-6 15-4,4-5 0,0 1-6,0 5-3,0 1-2,-2 2-3,2 0-4,0 2-1,0 0-2,0 0-2,-1-2-4,1-2-4,0-2 1,2-1-3,-3-1 4,1-1 11,0-3 19,2-2-3,-2 1 4,0-2 18,2-6-7,0 0-10,0 0-1,0 0-1,0 0-8,-8-17-4,8 5-4,-2 1-3,2 0 1,2-3-5,0-3-2,0 2-5,2 0 1,0-1-3,3 1-7,0 0-1,-1 1 1,2-1-4,2 2 0,2 1 2,-2 1-2,-1-1-5,3 3-2,-1 2 8,-1-2-10,1 4 2,-3 1-8,3 1 2,-2 0 4,-1 3-5,-8 0 1,16 4 4,-9 0-2,0 2 6,-1 1-15,-2 3 12,-2 1 3,5 3 1,-5-3 0,0 3 1,0-3-4,2 0 1,0 1 0,-2 0 9,1-3-7,1 0 11,3-1-20,-1-3 11,0 1 0,2 0-1,-1-6 4,4 2-4,-11-2 3,20-4-3,-7 0 2,2-2-2,0-1-1,0-1 3,-2 1 1,-1-2-15,4-1 12,-4-2-3,-2 1 6,1 1-3,0-1-2,-3 1 10,1-1-9,-3 1-1,0 3-6,-4-3 6,2 0-4,-4 3-5,2-1 7,-4 1-8,-2-1-5,2 2 6,-4 1 1,2-1 5,-3 2-2,1 0-7,0 1 6,-1 1-3,1-2-1,6 4 1,-15 0-3,15 0 0,-12 6-9,2-3 14,2 3 1,2 2 4,0 3-4,0 1 2,-1 3 0,0-2 2,3 4 4,0-1 1,0 3-5,2-4 4,0 2-1,2-2 2,0 0-7,2 1 6,2-3-1,0-3 3,0-1 2,3-1 7,2-3-5,1 1 1,0-4 0,4-2-3,-2-2-21,5-1 1,-2-3 1,2-2 4,-1-2 1,4-3-1,-4 0 2,0-1-1,0-3 2,-3 2-1,0-2-4,-4 2 12,1 1-4,-2 1-2,1 0 1,0 2-2,-3-1 4,0 3-3,0 1 2,-2 0-4,1 2 2,-1-1-4,1 1 0,1 1 1,-2 1-3,4 2 0,1 0 1,-1 0 12,4 2-11,-2 2 1,0 0 1,1 1 2,4 3 6,-3 0 1,-1 1 5,0 1 10,-1 2 10,-3 1 9,-1 2 5,0 3 2,-6-3 0,0 2-6,0 1-1,-4 0-4,-2 2-2,1-1-2,-3-2-2,0 1-1,-1-1-3,0-2 0,1-1-7,0-1-18,0-4-24,0 1-44,2-2-34,2-1-36,-2-3-48,6-2-51,-6-2-37,6 2-69,0-15-115,4 8-42,2-5 35,4-1-116,6-4-81</inkml:trace>
  <inkml:trace contextRef="#ctx0" brushRef="#br0" timeOffset="151248.3168">5918 8601 1600,'5'-8'44,"-2"3"23,-1 0 8,2 2 9,-2-1 3,-2 4-3,4-4 1,-4 4 26,0 0 9,0 0 1,21 10 9,-12-6 2,-3 3 19,5 3-6,-3-1-3,0 4-8,-1 3-13,2-1-29,-5 4-3,0 0-7,0 0-7,-4 2-6,0-2-5,-2-2-4,0 1-5,0-3-9,-2 0 0,-2-2-5,-2-1-24,2-1-39,-2 0-42,2-3-52,-5-2-64,3 0-78,-3-5-71,0 3-165,-3-2-19,-2 0 59,2-4-138,-1 0-91</inkml:trace>
  <inkml:trace contextRef="#ctx0" brushRef="#br0" timeOffset="152712.8573">6947 8490 522,'4'-7'263,"-2"3"-74,0-2-39,-2 6-30,2-8-11,0 3-17,-2 1-4,0-2-3,0 6-8,0-9 0,-2 3 3,2 0-7,0 6-4,-4-9-6,2 3-8,0 2-6,-4 1-5,2-3-1,-3 4-7,-4-2-7,3 2-2,-3 2-4,1 0-4,-1 0-1,-4 2-2,1 2-3,-2 1-3,0 3 0,-2 2-1,0 1-1,1 2 6,-1 5 12,4-1 14,-1 2 2,0 6 9,3-1 2,1 1 3,2 0-7,3 0-3,2 1-4,2-1-1,2-2-1,2-2-3,4 0-2,2 0-4,6-4-1,-2 0 4,5-5-8,2-3 2,2-1-13,1-4-42,-4-4-44,2 0-45,0-3-63,2 0-42,-3-3-43,1 0-57,-2-1-44,-3 1-192,0 0-60</inkml:trace>
  <inkml:trace contextRef="#ctx0" brushRef="#br0" timeOffset="153066.3028">7030 8734 1457,'0'0'-40,"4"-3"28,-4 3 10,2-5 17,2 2 6,-4 3 2,4-4 4,-4 4 1,8-4-1,-3 2 6,2-1 10,1-1 7,0-1 6,3 2 8,0-1 5,-1-1 1,1 1 2,-1-2 9,1-2 3,0 2 4,-3 1 6,0-1 9,-1 1 3,0-1-7,-3-2-4,0 2-12,0 1-5,-4-3-8,0 2-9,-2 0-8,-2 1-7,0-1-4,-5 1-6,2 0-4,-3 4-3,0-1-4,-2 0-4,2 2-3,-4 0-5,3 0 1,0 2-2,0 0-4,-1 2-2,2 1-1,-4 3 0,4 1 0,2 1-5,-1 1 5,0 1 5,3 3-5,0-1-2,0 1 2,5 0-1,1-2 2,0 0 2,4 3-2,1-3 2,3 0-1,5-3 2,2 0-26,-1-5-38,2-1-46,2-2-49,0-2-48,1-2-46,-3-4-56,2 3-81,-4-5-60,2 0-104,-4-1-48</inkml:trace>
  <inkml:trace contextRef="#ctx0" brushRef="#br0" timeOffset="153468.5467">7286 8631 1447,'2'-7'0,"-2"1"25,2-2 26,-2 2 19,2 1 6,-2-1-4,0 6-11,2-7-8,-2 7-12,0 0-4,2-4-5,-2 4-1,0 0 15,9 11 5,-7-1-1,3-1-2,-3 7-1,0-1-6,-2 2 0,2 0-4,-2 2-4,0-5 3,0 1 15,-2-2 5,2-2 13,-2 1 10,2-3 27,-2-1 13,0-3-7,2 0 2,0-5-30,-5 3-6,5-3-5,0 0-8,0 0-2,-3-15-10,1 6-10,4-3 0,1 1-4,-1-1-6,3-1-4,1 0 5,-2-1-14,2 1-3,0 1-2,3-1 1,0 4-8,-1-3 3,1 3-9,-1 1-1,2 0 5,4 1-8,-2 3 0,-2 0 0,4 2 8,-4 2-15,0 0 4,1 0 0,0 4-6,0 2 10,-3 1-3,0 1 2,0 4 4,-3-1 1,0 2-2,-3 2-2,0-1-2,-2-1-31,0 0-23,0-1-29,0 0-30,0-1-36,-2-2-42,2-1-37,0-2-66,0-3-114,0-3-60,0 6-135,2-4-105</inkml:trace>
  <inkml:trace contextRef="#ctx0" brushRef="#br0" timeOffset="153753.8809">7772 8481 1619,'2'-10'52,"-2"1"34,0-1 26,0 3 15,2-1 5,-2 2-4,0-1-12,0 3-13,0-2-13,0 6-13,0-7-10,0 7-4,0 0-13,0 0-2,0 0 1,0 0 11,-7 21 1,2-8 4,1 2 7,0 2-5,-2 6 20,0-2-6,2 4-3,-3 1-8,3-1-8,-1 0-22,3-2-6,0-2-3,0-2-2,2 0-5,0 0-3,2-4 0,2 0-11,1-3-25,4-1-37,1-5-53,-2-2-62,3 0-64,2-4-54,-3-4-120,-1 2-97,-1-2 39,1 0-84,-3-1-49</inkml:trace>
  <inkml:trace contextRef="#ctx0" brushRef="#br0" timeOffset="153899.4058">7640 8639 1479,'-11'-4'31,"3"0"31,2 1 14,0-1 6,1 2-5,5 2-8,-3-8-9,6 2-6,6 2-5,3-3-20,0 1-46,8 1-55,-1-1-57,-2 0-68,4-1-366,-4 1-63</inkml:trace>
  <inkml:trace contextRef="#ctx0" brushRef="#br0" timeOffset="154277.1637">7913 8507 1489,'-2'-6'23,"2"6"28,-2-5 18,2 5 15,0 0 3,-2-6-1,2 6-8,2-5-9,-2 5-9,10-6-9,-3 4-1,3 0-5,2 0-9,-2 2-1,2 0-4,-1 2-7,4 0-1,-1 2-5,2 3 3,-3 1 0,3 6 5,-3-3 3,-2 6 0,-1 0-3,-2 4 0,-3-4-1,0 2 2,-3-2-7,0 3 3,-2-5 5,0-2 6,0-1 17,0-1 43,0 0 33,0-1-7,0-3 15,-2-1 2,0-2 7,-2 0-3,4-4 0,0 0-5,0 0-12,0 0-12,-10-11-7,8 3-13,0-2-11,2-2-7,0 1-12,2-4-11,0-2-15,4 0-22,-2 1-31,4-1-32,2-2-31,0 4-49,1-2-45,4 2-42,2 4-41,0-1-36,2 0-48,-4 5-104,2 1-80,-1 2 37,6 0-93,-3 3-81</inkml:trace>
  <inkml:trace contextRef="#ctx0" brushRef="#br0" timeOffset="154709.9539">8490 8470 1497,'0'0'-24,"6"-6"25,-6 6 21,0-6 15,0 6 16,-4-8 10,4 8 4,-6-7 4,-1 3-4,0 0-6,1 2-5,0 0-5,6 2-7,-14 2 0,2 0-9,4 0-1,-2 4-5,-1 1-2,-2 3 9,0 1 4,1 4-2,-1 3-1,2-1-4,-1 4-1,1-2-3,4 2-2,1-2-1,0-4-2,2 0-4,2 0 1,2-1-1,0-3 2,2-1-3,2-2 0,2-3 0,0-1-1,4-2-4,0-2 0,0 0-1,3-4-1,0-2 0,-1-1-5,1-3 2,0 1-1,-2-3 0,-1 1-2,0-2 3,-2 1 15,0-1 16,-2 1 6,-2 3 8,0-1 2,0 3-2,1-3-5,-1 4 0,1-1-15,-3 1-5,0 2-4,2-2-5,-4 6-4,0 0 1,4-1-2,-4 1-3,0 0 1,2 15-1,-2-8 19,0 5-2,0-3-5,0 5 5,0-1-8,1 0 0,2-1-21,0 1-19,1-1-17,-2-1-14,4-2-34,1-3-41,1 0-55,3-4-42,1 0-55,4-2-111,-6-2-86,4-2-102,2-4-76</inkml:trace>
  <inkml:trace contextRef="#ctx0" brushRef="#br0" timeOffset="155169.4457">8759 8357 1586,'-6'-14'33,"-1"3"38,1 1 28,2 1 20,-1 3 13,1 0 3,0 1-10,-1-1-13,3 2-11,0 1-16,2 3-15,-6-4-6,6 4-6,0 0-1,-8 11-9,8 0-6,-4 3-2,2 3 0,-1 4 1,0 4-3,2 1 2,-2 1-12,3 2 1,-2-4 14,2 0-2,0-3-5,0-3-1,2 0-5,1 0 1,-2-4-4,2 1-2,0-5 0,3-1 3,0-5-5,0 1-6,2-2 2,1-2-5,2 0 2,-4-4-4,5-2 2,-4 0-6,0-3 1,2 1-3,-2-2 0,-2 1 4,2-1 1,-4 1 10,1-1 14,4 2 5,-5-1 13,0 1-1,0 0-3,0 0-3,1 1-7,-3 1-8,2 0-6,-2 0-8,-2 4-2,4-4 0,-4 4-1,0 0-3,0 0 0,15 8-1,-12-2 0,1 1 10,0 3-21,0 0 12,-2-1-2,2 4 1,2-1 7,-1 1-11,-2-2-20,1-1-2,0 1-16,0-3-21,2 0-31,0-1-38,1-3-42,2-2-66,1 0-31,1-4-47,-3-2-81,0-2-103,2 1 28,-4-1-86,0-4-52</inkml:trace>
  <inkml:trace contextRef="#ctx0" brushRef="#br0" timeOffset="155326.6273">8943 8481 1476,'-7'-10'25,"-1"1"38,2 1 36,0 3 26,2-1 14,0 2 11,-1-2-4,5 6-12,-7-5-10,5 1-14,2 4-13,-4-6-13,4 6-12,-4-4-16,4 4-32,0 0-36,0 0-36,0 0-45,0 0-55,0 0-58,0 0-100,0 0-155,12 8-100,-7-6-64</inkml:trace>
  <inkml:trace contextRef="#ctx0" brushRef="#br0" timeOffset="156090.0455">9172 8275 1565,'-2'-11'34,"0"1"29,0 1 36,0-1 22,0 3 12,0-1 4,2 0 3,-4 0-5,1 3-12,0-1-14,2 2-12,1 4-11,-3-9-5,1 5-16,2 4-9,-2-4-8,2 4-9,0 0-2,0 0-5,0 0 4,-8 11-2,6-1 2,0 4 4,-2 1 1,2 2 8,0 4 4,-1 4 20,1-1-2,0 5-2,2 0-6,-2-1-7,2 1-1,2 1-4,0-1-10,-2-2-2,2-3-32,1 1 5,1-4 3,0-2 0,-2-2-3,2-2 5,2-3 6,2-1-4,4-3 2,-2-3-3,0-1 0,3-4 1,-2 0-4,2-1-1,-1-4 1,4 0-4,-4-3 0,-2 2-2,1-3 0,2 1-1,-3 1 5,-3 1 4,1-2 6,-1 3-4,-1-1-3,1 2-10,-1 0-8,-2 3 3,-4 1 0,10 0-1,-10 0 5,0 0-4,12 5 2,-8-1-4,0 2 4,2-2-2,-2-1 4,2 1-1,1-2-2,0 0 6,1 0 1,-8-2 0,19-4 0,-11 2-4,3-2 2,-2 1 1,-1-3-2,0 0-2,-2 2 3,4-1 1,-4-1-4,0 2 1,-2 0-1,0 0 1,0 1-9,1-1-4,-5 4-2,9-2 1,-9 2-5,0 0 14,10 6-9,-6-3 5,0 5 2,1-1 2,-1 3 6,-2 4-6,-2-1 3,2 4 0,-4 4 4,2 4-4,-4 2 5,0 3 3,-3 4 3,-1 0 1,-1 2 3,-4-1-3,1 1-2,0-4 2,-2-1-1,0-1 0,3-7 0,-2 0 2,5-2-2,-3-4-1,1-3-6,-1-3-25,2-2-44,1-3-38,0-2-52,-1-6-57,0-4-60,-1-3-47,0-4-121,-3-7-107,0-1 40,-2-7-198,5-5-194</inkml:trace>
  <inkml:trace contextRef="#ctx0" brushRef="#br0" timeOffset="156280.4823">8941 8443 1981,'-9'-8'51,"1"2"23,4 2 14,-2 1 11,4-1 3,2 4-1,-4-6-7,4 6-11,6-8-9,0 5-5,4-3-8,6 2-11,-2-1 0,5-1-8,5-2-2,0 3-1,2-1-8,0 0-24,-3 0-47,3 0-65,-5 5-78,-4-5-92,-1 1-181,2 0 11,-1-2-110,-1-3-58</inkml:trace>
  <inkml:trace contextRef="#ctx0" brushRef="#br0" timeOffset="157461.7376">10181 8462 850,'10'-8'201,"-1"3"-45,-2-1-16,-1 0-24,0 0 2,-2 0-11,0-1-2,-4 1-4,5 1-3,-3-1-6,-2 0-11,0 6-8,-7-12-8,3 9-9,-2-1-5,-2 2-4,-4 0-7,2 2-6,-2 0-3,-1 2-3,0 4-3,-3 0 2,2 1 3,1 3-2,3 1-1,0 4 1,1 1-2,0 1-2,5 2 4,2 0-4,2-2-4,2 2-2,0 0 1,5-4-1,0 1-3,-1-3 3,2 0 5,-2-3-2,3-1 2,-1-3 4,1-2 9,1-4-3,1 0 3,-11 0 2,17-6-1,-8 2-2,-1-2-3,-2-1-3,4-4-6,0 1 1,-4-4-6,2 3 1,-2-4 0,3 0 0,-3-1-2,1 0 5,-1 0-10,3-1-2,-3 2-3,0 2 0,2-3 4,-1 5-9,-2-1 0,1 3-4,-2 1-4,0 1-1,0 1-2,2 2 0,1 2 0,2 2 3,-9 0 1,16 9 4,-5 1-2,0 1 3,0 7 10,-1 1 14,0 2-7,2 3 1,-4 7 1,-2 5 22,2 0-3,-2 0-2,1 1-8,0 1 3,-1-4-5,-2-7-6,5 0-6,-3-2-1,2-5 15,1-1-3,0-6-3,1 1 1,2-4 2,4-5 6,-6-1 8,3-4 13,-3-4 5,-1 0-17,-4-1-2,1-5-4,-4 0 3,-2 1-4,-2-4-3,-5-1 3,-1 1 3,-3-2-5,0 2-3,-1-1-2,2 3 2,-4-1 0,4 1-1,2 2-3,-3-1 0,2 0 1,3 3-5,0 1-2,0-2-4,3 1-3,-1 1-30,4 0-44,0-1-47,2-1-46,3 1-69,5-1-75,0-4-80,3 3-167,0-1-4,4-3 82,0 2-175,4-1-140</inkml:trace>
  <inkml:trace contextRef="#ctx0" brushRef="#br0" timeOffset="162403.0778">11279 8229 1678,'2'-7'-47,"-2"1"26,2 0 30,-2 0 33,2-1 19,-2 1 15,2 0 12,-2 1 10,0-1 0,0 6-4,0-10-10,0 7-7,0 3-9,0 0-11,-2-8-6,2 8-8,0 0-6,0 0-5,2-6-4,-2 6-4,0 0 2,0 0 1,-2 20 2,2-11 1,-2 3 3,2 1 5,0 2 5,0 2-5,0 2-2,0 2-1,0 0-3,0 0 0,0 0-5,0 0 0,0 0 4,0 2 9,0-4 13,0 0-5,0 0 0,0-2-6,2-2-6,-2-1-1,0-3-3,0 0-1,0 1-3,0-4-1,0 1 1,0-1 1,0-3 8,0 1-7,-2 0-2,2-6-6,-2 6 1,2-6-2,0 0-3,0 0 7,0 0-11,0 0-1,-11-12-1,9 6 6,0 1-6,0-1-7,0 0 2,2-2-1,-2 1 5,0-1-6,2-1-7,-2 0 9,2-1 5,0 0-6,0-1-7,0 2-5,0-5 5,0 3 12,2-3-14,-2 3-1,0-2 0,2-1 6,-2 1-4,0 0 0,4 1 1,-4-1 0,0 2 3,2-1-4,-2 0 0,2 1 1,-2 1 0,0 1 0,0-3 1,2 3-2,-2 2 0,2-3 1,-2 0 0,0 3-1,0-1-2,2 1 1,-2-3 2,2 2-1,-4 1 2,4 1-2,-2-2-2,0 3 6,3-1 1,-3 0 0,0 1-7,2-1 1,-2 0 1,2 0-1,-2 0 2,0 6-5,4-9 3,-2 5 2,0-1-1,3-1-1,-3 0-3,2 0 0,0 1 3,5 1-2,-3 0-1,2-2 0,1 3-8,2 0 10,1 0-5,-1 3 6,2-2-6,1 4 1,-1-2-1,3 3-1,0 1-1,-1 2 7,-2 2-1,1 1-2,-3 1 4,0 3 6,-3 2-5,-5 1 6,0 1-5,-6 2 4,-2 2 7,-6-2-5,0 0 1,-1 0-1,2 0 0,-6-2 3,4-2 2,2-3-6,-2 1 6,4-3-5,0 1 8,-1-3-4,3-1 8,0-1 0,-1 0-2,0-3 8,1 2-6,2-2 0,4-3-2,-6 6-2,6-6-9,0 0 5,0 0-9,0 0 0,0 0 4,0 0 0,14 2-8,-14-2 1,16 0-2,-6 0 5,1 0 2,-1 2-10,4 0 3,-2-1 1,2 3-4,0 2 5,0-2-5,-1 2 2,0-2 1,-2 1 2,1 1 3,-2 1-7,-1-1 15,-2 2 8,-1-1 0,-2 1 5,-2 2 5,-2-3 6,-2 2-2,-2 3-3,-2-3 0,-3 3-4,0-3-1,-1 3-25,-1-2 3,-1-1 1,-2 0 2,2 1 2,2-2-2,-6-1 0,4-1-5,2 0-15,-6-1-31,8-2-37,-4 0-46,3-3-54,-2 0-68,0-2-58,1-2-134,0 1-74,-2-3 43,2 0-120,0-1-96</inkml:trace>
  <inkml:trace contextRef="#ctx0" brushRef="#br0" timeOffset="164487.5679">11660 7902 1497,'10'-2'-75,"-10"2"21,0 0 21,0 0 16,0 0 15,0 0 18,0 0 17,0 0 2,12 0 11,-12 0 16,0 0 2,0 0 7,0 0 8,0 0 1,0 0-2,2-6-5,-2 6-7,0 0-3,0 0-2,-4-8-2,4 8-3,-10-5-5,8 1-5,-4 0-1,2-2-4,-2 3 1,-1-3-9,1 2-1,2-1-5,-5 1-4,1-2-1,-1 2-3,1-2-2,0 2-2,-2 1-3,0-1 0,2 0 0,-2 0-4,-2 0-1,2 2 3,-1-1-6,3 1-2,-5 0 1,2 0 1,-1 0-2,0 0-1,0 0-2,0 2 1,-1 2 2,-2-2 0,3 2-2,-1-2 1,0 2 0,-2 2-1,3-2-2,-4 1 4,4 1-1,-3 0 0,2 0 0,1 0-1,1 1-1,-1 1 1,-2 0-2,2 0 0,2 1 2,-2 1-3,0-2 2,2 3 0,-1 0 0,0 1 0,1 0-1,-1 1 4,1 1-2,-4-1 0,6 2 2,-2 1-2,0-1-1,-2 0 3,2 1-2,2 1 0,-3 0 2,3-2 0,-3 6-1,2-3-1,1-1 2,0 0 0,-2 2-2,4-2 1,-2 3 0,2-1 0,0-2-1,0 2-1,-2 1 2,4-1 1,0 0 0,0 2-2,0-2 2,2 0 1,-1 0-2,0 0 0,2 2 2,-1-1-1,0 0 1,2 0 5,0-1-6,-2 0 1,4 2 0,-2-2 0,0 1 0,0 0 0,2 0 1,-2-1 1,2 0-5,-1 0 2,5-2 0,-4 2 0,0 0 1,2-1 5,0-1-6,0 0 1,1 0-2,1 1 2,-1-1 0,3-2-1,-4 1 1,4-1-2,-2 0 1,2 0 2,-2 1-4,2-1 3,0 0-1,1 1 0,0-1 3,-1-1-2,1-3 1,-1 3-3,2-1 0,-1-1 4,2-1-1,-1-1-2,0 1 0,0-3 0,-2 2 0,2-1 2,3-1-2,-2 2 2,-1-2-1,3-3-1,-1 1 1,2 1-1,-2-1 1,1-2-3,0 2 4,-3-2-2,3 0 1,0 0-3,2-2 2,-3 2-2,-1-2 3,6 0-3,-3 0 2,-1 0 1,2 0-1,-2-2-3,4 0 3,0-2 1,-3 3-2,4-4 5,-2 1-6,-1-1 1,1 1 0,2 1 1,0-3 0,-2 0 1,-1 2 0,2-2 3,-2-1-1,0-1 7,0 2-5,-1 1 2,1-3 0,0 0 1,-3 1 5,4-1-5,-2 1 0,-1-3 0,2 4 2,-2-3-3,-1 1 5,4-1 6,-6 1 2,2-2-1,1 3 3,-2-3 3,-2 3 3,3-2 3,-4-1 0,4 0 4,-4 0 7,0 3 17,0-4-8,-1 1 1,2 1-4,-3-1 1,0-1-13,0 1 13,0 1-6,1-1-11,-3 0 7,3 1-13,-1-1 2,-3 1-10,3 0 3,0-1-6,-2-1 2,2 3 2,-2-2-3,2 1-6,-2-1-2,0 1 6,2-1-1,-4 1-2,2-1-3,0 0 5,0 1-1,0 0 6,1-1-4,0 1 1,-3-1 8,0 0-4,0 1 2,0-1-1,0 1-2,0 1-3,0-1-1,-2-1 8,2 1-8,0-1-4,-2 1 5,0-1 2,0 0 1,0 1-4,0-1-1,0 1 5,-2 0-5,0-1 1,0 0-4,2 1 2,-4-2-3,2 1 0,-4 0 0,4 1-2,-3-3 1,1 3-6,-1-1 1,1 1 0,0 0 2,0-1-3,0 0 1,0 3-3,-1-3 3,1 2-2,-1-1 5,1-1-4,0 3 3,-2-1-1,2-1-4,-2 1 4,3 1 1,-1-1 1,0 2 1,-3-1-3,3 1-2,-1 0-2,1-1 5,0 1-6,0 0 0,0 0 4,-2 0-2,2 1 1,-2-1 0,0 1-3,0-1 1,2 0-2,-2 1 1,0 1 2,-1-2-2,3 2-1,-3-2-1,1 2 2,0 1 2,-1-3 1,1 2-3,0 1 0,-1-3 0,0 2 1,1 0 0,0 0 1,-2 1 0,2-3-1,-4 2 0,4 0 0,-2 0 2,2-2-6,-2 3 2,-1-1 1,0 0-2,3 0 2,-3 1-3,1-1 5,0 0-5,-1 0 2,2 0 1,-1 1-1,0-1 2,-1 0-2,0 0-1,3 2-5,-2-2-15,2 1 5,-3 0 0,3 0 1,-3 1 1,3 0 0,-3 0-1,9 2 5,-14-3-3,5 0 3,9 3-2,-15-2 2,7 2 0,8 0 0,-15 0-9,6 0-21,9 0-24,-12 2-33,4 1-27,1-3-35,1 1-45,-1 3-59,0 0-44,1-1-120,0 1-116,2 2 46,-2 0-131,2-2-127</inkml:trace>
  <inkml:trace contextRef="#ctx0" brushRef="#br0" timeOffset="207803.7785">3630 10229 527,'0'0'144,"0"0"-26,0 0-8,0 0-6,-6-1-6,6 1-9,0 0-9,0 0-7,-8-2 2,8 2 5,0 0-5,-12 0-4,12 0-4,0 0-7,0 0-4,-10 3-7,10-3-6,0 0 1,0 0-4,0 0 0,-4 4 1,4-4 10,0 0 29,0 0 20,21 6 3,-8-6-10,-2 0-4,9-2-7,0 0-9,3 0-4,4 1-6,3-3-6,0 0-5,1-2 11,1 2-5,3-2-6,1 1-4,-2 1-7,-3-2 1,-1 3-9,0 0-1,-4 0-4,-2-1-3,-3 2-5,-1 0-9,-2 0-23,-2 0-23,-2 1-31,-4-1-44,-1 2-57,-2 0-50,-7 0-58,0 0-106,0 0-108,0 0-88,-13 7-79</inkml:trace>
  <inkml:trace contextRef="#ctx0" brushRef="#br0" timeOffset="208195.6343">3780 10211 1443,'0'0'-96,"-14"5"18,9-1 15,1 0 8,0 0 10,0 1 9,0 1 3,-1 0 12,1 2 3,-3-1 9,5-1-2,-2 2 7,0-1 1,0-1 4,2 0 5,0 1 5,0-2 7,0 1 5,0-2 7,2-4 6,-2 10 1,-1-6 1,1-1-5,2-3-2,-3 8 1,1-2-2,0-2 0,2-4-2,-4 9-7,2-5 10,0 0-5,2-4-12,-4 7-1,4-7 2,-2 6-7,0-2 0,2-4-25,0 0-33,0 0-27,0 3-33,0-3-52,0 0-204,0 0 121</inkml:trace>
  <inkml:trace contextRef="#ctx0" brushRef="#br0" timeOffset="208616.4912">3698 10517 981,'0'0'9,"0"0"15,0 0 23,0 0 8,0 0 16,0 0 7,0 0 9,0 0 4,0 0 6,0 0 5,0 0 5,0 0 0,17-9-1,-9 7 8,0 0-11,6-2-1,-1 2-3,3-2-5,3 3-10,0-3-4,3-2-6,1 2-6,3 0-5,-4-2-5,4 3-6,0-3-7,-1 2-2,-4 1-4,2-1-4,3-2-3,-5 2-7,0 2-13,-2-2-23,-2 0-26,-2 3-32,-3-3-40,0 2-46,-4 0-44,-2-2-43,-2 0-85,-2 3-116,-2-3-99,0 4-44</inkml:trace>
  <inkml:trace contextRef="#ctx0" brushRef="#br0" timeOffset="209032.345">3870 10150 1412,'0'-6'-44,"2"2"21,-2-1 23,0 5 21,4-9 17,-4 4 20,2 1 13,-2 4 6,2-6 4,1 3 0,-3 3 7,0 0-6,1-8 0,-1 8-5,3-4-9,-3 4-3,0 0-7,0 0-5,0 0 2,0 0 15,0 0 1,-4 19-2,-1-9 2,1 5 5,0 4 1,-1 4-6,-1 2-5,-1 1-7,1 7-4,-2-1-5,2 0-3,-4 3-7,2-1-1,0-1-3,2-1-7,-3-3-1,3-3 0,1 1-5,-1-4-11,2-5-18,2 0-19,-2-3-15,-2 0-17,5-3-23,-1-3-41,2 1-51,0-4-38,2-3-43,-2-3-80,4 0-113,-4 0-124,0 0-70</inkml:trace>
  <inkml:trace contextRef="#ctx0" brushRef="#br0" timeOffset="209370.597">4001 10110 1529,'5'-10'7,"-4"2"25,2 1 15,-1 1 21,0 2 8,-2-2 1,2 1 0,0 1-6,-2 4-8,2-6-8,-2 6-6,2-5-3,0 1-10,-2 4-4,0 0-5,0 0 9,0 0 19,4 13-8,-2-2 10,0 3 4,-2 3 8,0 2-2,-2 8 2,2 1 2,-4 3-8,2-1-1,-2 6-8,-2-2-1,-1 1-6,1 1 0,2-4-8,-3 1 1,1-5-9,-1-1 0,3-4-26,-2 0-22,2-4-31,0-2-38,0-2-42,2 0-44,-1-3-41,1-3-84,-1-1-165,3-2-175,5 0-135</inkml:trace>
  <inkml:trace contextRef="#ctx0" brushRef="#br0" timeOffset="210084.9398">4603 10178 1638,'2'-6'-53,"0"1"22,0-1 29,0 1 17,0-1 12,0-2 18,2 1 12,-1-2 9,-1 2 9,-2-1 5,3 1 13,1-1-1,-2 2 4,-4 1-10,2-1-10,-7 1-10,5 0-9,-5 2-6,-3 1-4,2 0-7,-7 2-5,6 0-4,-5 2-5,3 3-1,-5 0-5,6 2-1,0 1-3,-3-1-2,4 3-3,1-1-4,4-1 2,0 4-2,4-3 0,2 3-2,2-1-1,2 0 1,2 3-1,6-3 1,0 0-2,1 3 1,2-1 0,0-1 1,3 1 0,-6 0-2,3 1 1,-4 1-2,-1-2-1,-1 1 2,-4-1-2,-3 2 1,4-2 2,-6 1 4,0-1 4,-2-2 9,-2 1 1,-6 1 3,4-2 7,-3 1-1,-2 0-3,-1-3 1,-4 1-2,4-3 0,-2 1-2,-1-2-6,0-1-2,3-1-1,-3 0-3,3-2 0,-1-1-13,0 1-36,1-2-43,10 0-58,-20-5-62,16-1-80,0-1-156,2-3-47,0 2-73,2 1-56</inkml:trace>
  <inkml:trace contextRef="#ctx0" brushRef="#br0" timeOffset="211500.0706">4813 10060 326,'-2'-7'184,"2"7"-35,0 0-23,0 0-6,2-6-13,-2 6-13,0 0-11,0 0-7,0 0-3,0 0-8,0 0-6,0 0-10,0 0-7,0 0-4,0 0-5,0 0-4,0 0-1,2 15-1,0-2 1,0 2 6,0 6 9,0 4 2,0 6 11,-2-1-3,0 2-3,0 3-6,0-3-2,0 1-2,-2-1-5,2-3-3,-2-3-1,2-1-4,-2-4-1,2-4 7,0 2 22,-2-6 23,2-1 7,0-5-7,-2 1 2,2-4-5,0-4-1,0 0-4,0 0-4,0 0-5,0 0-1,-2-21-14,4 10-5,-2-1-2,2-1-6,0 0-4,2-3-1,-2 1-4,2 0-5,1 1 7,1-1-13,1 2 1,-1 1-6,0 1-3,0 0 1,1 1-3,0 2-2,1 2 1,0 3-1,1-1-3,1 2 3,-1 2-2,2 2-1,-3 2 2,2 2-1,-1 1 1,2 1-2,-3 3 4,-2 1-4,0-1 2,1 3 0,-2-3-1,-1 2-12,-2 0-19,2-1-31,-4-3-41,2 3-40,2-2-48,-4-1-32,1-1-45,2-3-102,0 1-82,-1-2-83,2 0-38</inkml:trace>
  <inkml:trace contextRef="#ctx0" brushRef="#br0" timeOffset="211913.1091">5156 10311 1447,'0'-7'31,"0"-1"21,0 2 6,-2 1-4,2-1-5,0 6-8,0-8-10,0 8-1,0 0-5,0 0 0,0 0-1,0 0-2,-7 23 2,7-12 1,-3 3 4,3 2 2,0-1 3,0 2 1,3-2-1,0 2-3,-3-2-1,4 0-1,0 1-2,-2-5-3,2 1 4,3-1-3,-3-1 1,3-3 2,-1 1 2,2-4 8,0-1 7,2 0 1,-2-3 6,-8 0 4,18-6 0,-7 0 0,0-3 4,-3-1 11,1-4-24,-1-1 5,-1 0 2,-1 0 8,-1-2-3,-3 2 2,-2-3 20,0 3-14,-2 2-3,-1-3-9,-1 3-9,-3 0-9,1 2 4,0 1-10,0 2-5,-1 2-2,-3 3-6,1 1-4,0 0 1,9 2-10,-18 6-12,6 1-25,4 1-29,-2 3-32,2 0-40,1 3-48,3 2-42,-1-3-45,3-2-94,0 1-129,4-3-144,0 1-133</inkml:trace>
  <inkml:trace contextRef="#ctx0" brushRef="#br0" timeOffset="212287.062">5428 10305 1621,'0'-9'-25,"0"2"28,0-1 9,0 2 5,0 0-12,0 1 2,0 5-1,2-8-4,-2 8-3,4-3 4,-4 3-4,0 0 3,14 9-4,-8-3 4,1 3 0,2 1-1,-3 5 6,2-2 15,-1 2 2,-1 3 0,0-3 6,1 2 8,-2-2 6,1-2 9,-2 1 9,-2-3 11,0-1 21,0 0 16,0-3 28,0 1 16,0-2 51,0-1-2,-2-1-7,0-4-9,0 6-11,0-6-10,0 0-13,0 0-9,0 0-14,0 0-16,-2-25-11,2 15-13,0-1-20,2-3-30,-2-1-37,2 0-35,0-2-44,3 2-52,0-2-56,-1-1-65,2 3-63,-2 0-120,2 2-150,3-1 62,-2 3-158,3 1-172</inkml:trace>
  <inkml:trace contextRef="#ctx0" brushRef="#br0" timeOffset="212595.4022">5753 10085 1750,'-2'-6'7,"2"6"35,0-10 27,-2 7 7,2 3 2,0-6-2,0 6-7,0 0-4,-2-10-11,2 10-4,0 0-8,0-3-7,0 3-3,0 0 2,0 0 15,-4 19 6,4-8 10,-2 2 3,0 7 4,2-1 8,-2 2 2,2 5-11,-2 1 2,-1 2-4,3-3-4,-3 1 1,3-1-8,3-1-3,-3-2-3,3-2-6,-1-2-2,2 0-4,-2-2 0,0-2-6,2-1-3,3-3-2,1-1-35,3-2-51,-3-3-62,5-3-78,0-2-69,-1 0-114,3-4-153,-4 1 71,0-3-118,-3 0-79</inkml:trace>
  <inkml:trace contextRef="#ctx0" brushRef="#br0" timeOffset="212745.0973">5735 10350 1491,'-9'-4'27,"3"-2"40,2 1 22,-3 0 14,5 1 3,2 4-8,-2-7-12,4 2-8,2-4-11,3 2-8,3-2-22,3-1-41,-1 0-59,4 3-59,2-5-56,-2 3-105,0 3-281,-1-1-66</inkml:trace>
  <inkml:trace contextRef="#ctx0" brushRef="#br0" timeOffset="213152.1932">5957 10314 1464,'0'5'-60,"0"-5"15,4 4 17,-4-4 10,0 0 16,16-2 13,-16 2 3,16-6 0,-8 2 2,1 1 4,2-5 8,1 2 8,-1-1 8,0-3 3,-5 4 10,1 1 0,1-3 5,-2-1 1,0 1-2,-1 0-4,-1 1-3,-1-3-1,-2 1-3,-1 1-4,-1 1-9,-2 1 0,1-2-6,-3 2 0,-3 1-5,4 1-2,-3 0-3,1 1-4,-2 0 0,2 1-2,-4 1-2,10 1-1,-14 3-1,6 1-1,-1 2 3,2 2-1,-3 1 1,4 4 11,-3 1 4,1 1 1,-1 0 7,5 2 1,-5 4-2,7-2-1,-2 1-4,2-2 2,0 0-4,4 1-2,-2-4-3,0 2 1,4 0-2,-2-3-2,0 1-2,5-2 1,-3-4 2,3 3-3,-1-4-2,0 1-13,3-3-40,-3-2-45,9-1-63,-4 0-49,-1-3-78,5-3-100,-4 2-262,1-3-130</inkml:trace>
  <inkml:trace contextRef="#ctx0" brushRef="#br0" timeOffset="213528.1161">6436 10216 1701,'4'-11'1,"-1"1"33,-3 2 15,-4 3 10,1-1 8,-1 1 7,0 1 3,-3-2 1,-1 2-2,1 0-8,-3 2-8,2 2-5,-4 0-9,12 0-2,-18 2-5,9 1-5,-2 0-4,3 1-3,2 2-4,-2 1-2,3-1 0,3 4-2,0-1-1,4 1 1,0 1-2,3 0 0,3 1-1,0-1-1,2 1-1,2-1 2,-2 0-6,2 1 1,0 0-3,-4-1-2,0-1 4,1 1 11,-3 0 10,0 1 5,-3-1 10,-3-1 2,-3 1 1,-3 0-1,2 3-4,-3-3-2,-1 1-6,-2-3-1,-2 1-6,4-1-1,-4-1-3,1 0-1,0-3-6,3-1-24,0 0-38,-3-2-49,2-2-69,3 0-64,6 0-92,-11-8-157,7 2 18,2-1-108,2-3-65</inkml:trace>
  <inkml:trace contextRef="#ctx0" brushRef="#br0" timeOffset="213824.2893">6691 10069 1622,'0'-9'77,"0"2"26,0 1 7,0 0 1,0 6-5,0-8-8,0 8-14,-2-5-9,2 5-9,0 0-7,0 0 5,0 0 13,0 0 7,2 26 5,-2-12 34,-2 5-20,-1 2-3,1 2-2,0 3-1,0 1-17,2 1-4,-3-3-2,1 0-5,2-4-9,2 1-6,-2-2-5,3-1-1,-1-2-10,2-2-31,1-1-43,3-5-60,-2 0-70,2-1-81,2-6-80,-2-2-146,-2 2-38,-6-2 67,8-4-101,-8 4-47</inkml:trace>
  <inkml:trace contextRef="#ctx0" brushRef="#br0" timeOffset="213972.5319">6635 10298 1575,'-9'-5'75,"3"-1"28,0 0 18,2 2 12,0 1 5,2-2-2,2 5-5,-4-5-14,4-1-9,2 1-13,4-1-11,2 2-10,0-2-14,6 1-39,0-3-57,1 0-70,2 3-87,-2-3-116,2 0-162,-2 0-161,-1 1-128</inkml:trace>
  <inkml:trace contextRef="#ctx0" brushRef="#br0" timeOffset="215333.9574">4838 10950 393,'-4'-4'217,"4"4"-67,0 0-60,-5-4-19,5 4-16,0 0-17,0 0-6,-10 9-8,6-3-1,2 4 15,0-2-9,-1 3 12,0 2-5,0 5 2,1-2-3,0 5 1,-2 4 11,2 4-3,-1-4-4,1-1-3,0-3-3,0-2 2,0 1 12,-1-5 5,1 0 20,0-4 23,0-1 16,0-3-4,2-1-26,-2-4 1,2-2-8,0 0-7,0 0-3,0 0-4,-12-15-7,10 5-3,0-1-7,0-3-3,-2-2-4,3-2-2,1 1-8,0-4-4,1 0-4,3-4-2,2 3-3,0 1-1,2-2 0,3 2-7,0 2 1,1 0-3,3 1 2,0 3-2,-2 4-4,1 1-1,2 3 0,-4 1-1,-2 4 1,3 2 1,-2 2-3,-3 2 4,-1 1 0,-1 3 1,-2 0 2,-2 1-1,0-1 2,-4 2 3,0-1-3,0 3 3,-4-5 7,2 2-5,-5 3-1,1-4 1,-1 1-1,-2 1 0,1-3-2,0-1 0,-2 2 0,2-2-6,0-3-17,1 3-29,-2-3-35,3 1-45,2 0-48,-2-2-44,5 0-68,-1 0-168,4-2-106,0 0-60</inkml:trace>
  <inkml:trace contextRef="#ctx0" brushRef="#br0" timeOffset="215864.6931">5099 11066 1480,'8'-6'1,"0"2"22,-1-1 14,-2-1 19,-1 2 8,0-2 7,0 3 1,0-3 1,-3 2 0,-1 4 1,3-10-7,-3 7-7,0 3-4,-4-8-7,4 8-5,-10-4-3,4 3-5,-6 1-1,12 0 0,-18 5-4,7-3 0,-4 6 1,3-2-3,-1 3-1,0 0-3,0 3-1,3-1-2,2 3-1,-2-1 2,2-2-5,4 3-4,0-3 3,2-2-3,0 3-1,0-4-1,2-1 3,2 1 0,0-2 0,4-1 3,-2-3-3,2 0-1,3 0 1,-9-2 1,17-6-6,-9 2 2,1 1-4,2-3-3,-2-2 2,1-1-2,-2-1 1,0-1-4,2 0 2,-2-1 1,-2 0 1,-2 1 4,2 0 13,-2-1 14,1 5 3,0-3 9,-1 3-3,-2 1-4,2-2-3,-2 2-2,0 3-7,0-3-8,-1 2 1,-1 4-9,0 0 0,0 0 0,0 0-6,0 0 1,0 0 3,6 19-3,-6-9-1,-3-1-2,3 1 1,0 1-2,3 0 0,-3 1-1,0-3 3,0 3-5,2-3 2,0 1 4,-2-1 0,4-1-23,-2 0 4,2 0-6,1-1-19,-1-1-27,3-2-45,1-3-56,0 2-56,-8-3-59,22-4-125,-14 2-73,0-2-116,3-2-92</inkml:trace>
  <inkml:trace contextRef="#ctx0" brushRef="#br0" timeOffset="216198.4433">5400 10899 1539,'-2'-6'-23,"2"0"39,0 6 27,-2-10 18,-1 7 13,3 3 13,0-8 3,-1 4 1,1 4-1,-3-6-7,3 6-7,0 0-8,-2-7-6,2 7-6,0 0-7,0 0-3,0 0 4,0 0 1,0 0 7,-8 17 1,3-8 6,3 1-1,-2 4 1,-1-2-4,1 6-6,0-1-3,2 0-1,-2 2-10,2 0 3,-2-2-21,2 2-4,0-2 1,2-2-3,-2 1 4,2-3-5,0-1-2,-3-1 1,6-2-2,-1 1 3,2-2-2,2-1-3,0-3-30,5 0-46,-1-4-56,1 0-63,2-2-53,-5-4-77,2 1-121,0-1-23,-2 0-83,-2 1-44</inkml:trace>
  <inkml:trace contextRef="#ctx0" brushRef="#br0" timeOffset="216363.104">5334 11022 1479,'-7'-4'28,"1"0"13,0 1 8,2 1 5,4 2-4,-6-6-8,6 6-2,2-10-8,2 7 0,2-1-4,2-2-3,1 1-15,4-1-30,-1-2-45,3 1-32,3-1-36,-4-2-46,3 3-303,0-5 12</inkml:trace>
  <inkml:trace contextRef="#ctx0" brushRef="#br0" timeOffset="216850.6427">5599 10805 1281,'2'-4'7,"-2"4"41,5-5 19,-5 5 16,6-6 10,-6 6 6,4-4 0,-4 4-1,2-4-5,-2 4-9,0 0-8,0 0-6,0 0-4,0 0-3,0 0-2,0 0-2,0 0 8,0 0 1,-6 19 0,3-9-4,0 1 0,0 2-1,-1 5 2,0-2-1,0 4-2,-1 2-26,-2 2-1,3-2-4,0 1 4,-2-2-3,4-2 0,-2 0-1,0-2 4,0-1-1,-1-1 2,2-4 1,-1 2 33,2-5 14,0 2 8,0-3 16,0-1 8,0 2 2,0-4-9,2-4-13,0 0-10,0 0-10,0 0-6,0 0-13,0 0-7,12-19-4,-5 11-4,2-2-6,1-1-8,4-1-3,2 1-3,-2-3-1,3 3-2,-1-2-2,-2 3-3,-1 1 2,0 1-4,-3 1-5,-2-1-2,3 2-4,-4 1-2,1 1-2,-2 0-1,1 2-1,1 0 1,-8 2 2,11 4-2,-2-2 2,-3 4 1,0-1-2,0 3 4,-2-1 0,0 3-2,2 0 3,-2 1 0,0-1 1,-2 1-4,0-2-11,0 1-21,0 0-24,0-3-22,0 1-34,2-1-23,-2-1-31,1-2-39,1 4-55,-2-6-64,2 1-124,1-1-118,1-2 82,3 0-174,3-2-155</inkml:trace>
  <inkml:trace contextRef="#ctx0" brushRef="#br0" timeOffset="219851.0553">8858 10092 117,'0'0'66,"0"0"-14,0 0-7,0 0-5,0 0-6,0 0-1,0 0-2,0 0-3,0 0 3,0 0 0,0 0 5,0 0 6,0 0 2,0 0-2,11-3 4,-11 3 1,0 0-13,0 0 11,0 0 2,0 0 7,0 0 4,0 0 7,-28 5 2,24-3 7,4-2-1,-10 4-2,10-4-4,-13 2-4,13-2-7,-11 2-5,11-2-5,-8 2-4,8-2-6,-6 4-1,6-4-5,0 0 2,-4 1-4,4-1 9,0 0 9,0 0 5,12 6 8,-4-6 0,3 0-3,4 0-3,4 0-5,3-2-4,-2 1-3,6 1-6,2-4-1,-1 0-4,5 2-3,-2 0-2,-1-2-2,-1 0-4,-1 2-1,-4-1-4,-1 1 1,-1 0-18,-4 0-34,2 2-34,-5-2-47,0 2-37,-4 0-37,-2-2-112,-4 2-272,-4 0-77</inkml:trace>
  <inkml:trace contextRef="#ctx0" brushRef="#br0" timeOffset="220084.3233">8775 10330 1456,'-4'5'-71,"4"-5"14,-4 3 15,4-3 9,-4 4 19,4-4 13,0 0 11,0 0 13,15 4 3,-6-2 6,1-2 5,2 0 7,4 0-1,2-2-6,4 2 0,-1-4-5,7 2-3,-1-2-4,1 0 0,-2 1-3,-6 0-4,2 0-23,-2-1-30,-2 0-38,-1 0-41,-5-2-64,-1 1-255,-2-1 57</inkml:trace>
  <inkml:trace contextRef="#ctx0" brushRef="#br0" timeOffset="220417.9482">8975 9995 1170,'-2'-8'20,"2"3"29,-2 1 2,2 4 11,0-10-6,-2 7-6,2 3 0,0-6-15,0 6-3,-3-6-6,3 6-4,0 0-1,0 0 2,0 0 0,0 0 1,-3 18 3,2-9 11,-1 4 9,2 1 1,-2 5 12,0 2 2,0 6-5,0-1-4,-2 0-2,2 4-7,-3 0-1,3 0-4,-1-1-4,-1-3-1,0-1-3,2 0-2,0-2-2,0-4-11,0-2-27,0 0-34,0-2-35,0-1-33,2-1-32,-2-5-53,2-1-108,-2 1-224,2-4-33</inkml:trace>
  <inkml:trace contextRef="#ctx0" brushRef="#br0" timeOffset="220715.2155">9160 10050 1391,'2'-7'-14,"-2"-1"28,2 1 13,0 1 22,-2-2 5,2 5 4,0-3-1,-2 0-7,2 2-4,-2 4-6,2-5-7,-2 5 0,0 0 8,0 0 11,0 0 3,0 0-1,-6 17-2,6-8 10,-4 8-1,2 0-1,-2 2-3,-1 6-7,1 0-4,-1 0-2,-1 2-3,2-1-5,-2 1-4,2-1-2,-3-1-1,3-4-17,-1 0-33,1-3-37,2-3-39,0 2-35,0-4-25,2-3-28,0-1-103,2-1-295,0-3-84</inkml:trace>
  <inkml:trace contextRef="#ctx0" brushRef="#br0" timeOffset="221146.5671">9679 10011 1652,'4'-10'51,"0"1"23,-2 3 17,-2-2 6,0 2-5,0 1-8,-4-1-10,2 1-9,-4 0-5,-3 4-5,-2-2-7,3 3-5,-5 0-6,3 3-5,-4 0-4,2 1-1,0 2-3,1 2-4,0-1 0,3 1-4,1 1 2,1 1-3,4-1-2,2 1 2,0 1-4,2-1-1,1-1 0,5 3 0,0-1-1,-2-1-1,3 1-1,2-1 1,-3-1-2,0 0-2,-2 1-1,4 0 2,-6 0 6,2-1 3,-2 0 0,-2 1 8,-2-1 4,0 3-1,-2-3 3,0 1 2,-4 1 0,0-1-5,-1 1 0,-2-3-3,-1 2 0,2-3-2,-1-1-3,0 0-1,3-1-11,-2-1-29,0-2-38,3-1-42,5-1-57,0 0-57,-13-7-82,11-1-135,2 1-208,2-2-140</inkml:trace>
  <inkml:trace contextRef="#ctx0" brushRef="#br0" timeOffset="221636.7964">9797 9926 1736,'-1'-9'-4,"-2"2"37,1 1 20,0 0 20,0 0 15,0 1-6,-3-1-8,5 6-3,-2-7-14,0 2-9,2 5-5,0 0-6,-6-3-2,6 3-5,0 0-1,-7 13-2,7-5 4,-2 3-2,0 2 5,2 7 1,0 0 0,-2 3 0,4 6-4,-2 0-3,0-1-1,0-1 2,0 0-6,0-5-1,0-1-4,0-2 2,-2-2 3,2-3 14,0-1 15,0-1 9,0-3 11,0-1 16,2-3-9,-2-1-10,0-4 2,0 0-11,0 0-5,0 0-9,8-19-11,-3 8 2,-1-3-8,2 3-4,1-5-6,0 3-13,-1 0 9,2-2-2,2 1 3,-1 3 0,0 1-9,-1-1-3,0 1-3,1 1-1,0 3-3,-1 0 2,0 3 7,1-1-11,-1 4 0,3 0 2,0 2 1,-1 2-1,-2-1-3,2 7 4,-2-1 0,-2 3-1,0 1 4,-2 1 9,0 1-13,-1 0-33,-1-2-23,0 2-33,-2-3-38,2 0-37,1-3-35,-1 0-28,0-3-40,0-2-103,0-2-133,2 0-93,2-2-97</inkml:trace>
  <inkml:trace contextRef="#ctx0" brushRef="#br0" timeOffset="222043.8322">10162 10043 1699,'0'-8'33,"-3"2"17,3-1 2,0 1-3,0 6-9,-2-9-4,0 7-3,2 2-3,0 0-7,-8-2-3,8 2 4,0 0-8,-11 15-2,7-5 2,2-1-2,0 7 1,0-3-1,0 2-1,0 0 0,4-1-3,-2-1 3,2 2-1,0-3 1,2-1 0,0-1 1,1-1-3,1 1 9,2-5 7,3-1 8,0-2 11,-3-2 12,3 0 5,2-2 4,-5-2 0,2-1 1,-1-3-1,2 0-5,-3-1-3,-4-3 2,3 1-3,-1 0 3,-4-1-9,0 1 0,0-1-2,-2 3-3,0-3-6,-2 3-5,-2-3 1,0 5-8,0-3 2,-2 2-14,-3 1 1,0 1-3,1 1-4,-3 2-1,-1 0-1,-1 1-5,2 2 2,-1 2-4,-2 0-2,2 3 21,-2 3-19,7 0-31,-4 1-32,2 1-39,1 1-47,4 0-39,2 3-41,2-7-49,4 1-129,0 2-84,2-4-82,5-1-73</inkml:trace>
  <inkml:trace contextRef="#ctx0" brushRef="#br0" timeOffset="222428.6859">10393 10035 1450,'0'-7'-17,"-2"1"34,2 0 22,0 6 5,0-8 5,0 3-5,0 5-5,2-8-2,0 5-6,-2 3-5,4-5 0,-4 5-1,8-3-6,-8 3-2,12 0-3,-12 0-1,12 3-1,-6 2 3,2 0 0,-1 3 8,2 3 2,-3 1 7,-1 1 1,3 0 7,-4 1 2,0 1 4,0-2 4,-2 1 1,0-3 11,-2 0 7,3 1 10,-3-3 6,2-1 10,-2 0 14,0-1 39,0-1 12,0-1 15,0 1 9,0-6 3,3 6-27,-3-6-7,0 0-13,0 0-14,0 0-9,0 0-16,0 0-10,-3-23-11,6 16-14,-2-3-22,4-3-35,-1-2-36,4 1-38,-2-1-34,2 0-35,4-1-42,-4 1-50,2 2-46,3 2-44,-2-3-80,0 3-161,-3 1 53,0 0-151,3 3-151</inkml:trace>
  <inkml:trace contextRef="#ctx0" brushRef="#br0" timeOffset="222811.8109">10849 9850 1677,'0'0'-51,"0"0"35,0-6 31,0 6 29,0-5 14,0 5 10,0 0 10,0 0-3,-2-6-2,2 6-4,0 0-5,0 0-10,0 0-2,0-5-6,0 5-7,0 0-5,0 0-2,0 0 2,0 0 6,-4 15 3,1-8 8,1 3 8,0 1-3,-3 5-2,1 1 3,0 2-6,0 4-2,-1-1 0,-1 3-3,4-2 0,-2 0-2,0 0 4,0-2-2,1-2-3,-1-2-6,2 0-4,2-2-1,-3-1-3,3-3-1,-2 0 4,4-1-5,1 0-2,3-5-5,1 3-3,3-4-21,1-2-47,-1-4-55,4 0-66,-4 0-61,2-6-83,-1 1-133,-2-1-21,-3 3-111,-2-5-80</inkml:trace>
  <inkml:trace contextRef="#ctx0" brushRef="#br0" timeOffset="222963.0731">10827 10075 1605,'-6'-4'29,"2"1"28,-1-1 18,5 4 11,-6-6 2,4 2-9,2-1-11,0 5-7,6-10-7,3 4-6,1 1-15,4-1-39,-2 0-50,2 1-53,2 1-46,-2-4-65,3 4-371,-2 1-91</inkml:trace>
  <inkml:trace contextRef="#ctx0" brushRef="#br0" timeOffset="223625.0252">11075 10022 1513,'2'6'-39,"-2"-6"36,2 5 24,-2-5 6,0 6 8,0-6 6,0 0 0,9 2-7,-9-2-3,11 0 0,-11 0-1,12-2-3,-6 0 0,-6 2 4,16-5 7,-10 2 5,2 0 4,-2-1 5,1 0 4,-3-2 0,3 1 2,-3 1-9,-2-2-3,0 1-6,-1-1-6,2 0-1,-3 0-3,0 6-1,-3-9-7,2 5-4,-3-1-1,-3 2 1,3 0-8,4 3 1,-15-6-4,9 6 0,-2-2-2,8 2-1,-15 0 0,4 0-1,3 2-5,0 1 3,-2 1 1,0 1 4,2 0-4,-3 2 3,1 1 3,-1 0 3,2 3-1,1 1-3,0 1 3,-2 0 6,2 1-6,2 3 1,0-2-1,2 0 6,0 2-8,0-2 1,1 1 1,1-2 3,2-1-1,0-2 6,2 1 6,1-3 6,3-2 11,0 1 5,4-2-2,-1-2-2,2-2-5,1-4 2,3 0-8,0-4 15,2 0-5,-3-1-3,6-3-4,-1-1-2,0-1-6,-5-3-3,6 2-2,-3-2-4,-5 1 1,-1 1-3,2 0-2,-3 1 0,-2 1-6,4 1 3,-4-1-3,-2 3-3,0 0 2,1 3-4,-1-3 2,-2 3-4,1 1-2,-1-2-1,3 2-4,-3 2 5,-4 2-1,12-3-1,-6 3 0,-6 0 1,14 0 0,-6 1-1,-2 3 2,2 0-2,-1 0 0,0 2 3,-1-1 0,-2 3 0,1 0 10,1 1 6,-4 3 5,0-1 9,-2 2 6,-2 0-1,0 3-3,-5-1-4,1-1-4,2-2-3,-3 4 0,-2-5-16,3 1-29,0-1-32,0-5-46,0 2-63,4-3-67,-7-3-81,6 0-150,-1-2-38,4 0-125,0 0-125</inkml:trace>
  <inkml:trace contextRef="#ctx0" brushRef="#br0" timeOffset="223907.9238">11571 9877 1714,'4'-9'25,"0"-1"33,-1 5 18,-3-1 9,1 2 5,-1 4-4,3-8-4,-3 8-9,2-6-11,-2 6-4,0 0-3,0 0 10,0 0 6,0 0 14,0 20 5,-5-11-3,5 2-5,-4 3 20,4 1-1,-2 2-1,0 0-7,-2 4-31,4 0-5,-2-2-4,2 4-5,0-6-5,0 3-8,0-4 9,2 0-10,4-3-2,0-1-26,6-3-45,-2-2-58,0-2-70,3-1-69,-2-7-69,2 2-133,-5-1-60,0-4-174,-3 2-166</inkml:trace>
  <inkml:trace contextRef="#ctx0" brushRef="#br0" timeOffset="224063.5879">11613 10033 1835,'-6'-4'16,"2"1"29,0-1 18,0 0 22,4 4 2,-9-6 3,5 5-5,4 1-10,0-8-8,0 8-7,9-8-6,-1 3-5,2 1-6,3-2-17,0 2-42,2-1-57,1 1-77,-2-4-88,0 5-214,-2-3-144,2 0-95</inkml:trace>
  <inkml:trace contextRef="#ctx0" brushRef="#br0" timeOffset="225152.775">9089 10955 584,'-4'-4'185,"0"3"-84,4 1-41,-6-4-20,6 4 10,0 0-9,-13 9 25,10-1 2,1 1 5,-2 3 15,4 3-15,-2 3-2,0-2-4,-2 5-4,4 0-5,-4 4-5,2-4-7,2 0-3,-2 0-20,0-2 1,0-2 18,0-2 23,2-3 21,-4-3 1,3-3-5,-2-2-4,3-4 6,0 0-2,0 0 0,0 0-4,-12-13-7,10 3-7,2 0-9,-2-3-9,2-2 3,-2-2-8,2-2-7,2-2-3,2-4-5,0 2-4,4 2-3,2-2-5,2 2-3,5-1 1,2 2-1,2 2-4,1 4 0,0 1 0,2 3-4,1 3-1,-1 1 0,-3 4 1,-2 0-3,-2 6 0,-2 0 2,-3 3-1,-1 1 4,-2 1-2,-7 1 1,2 2 3,-4-3-4,-4 3 4,-1 1 0,-3-2 3,-3 1 0,-1 1-2,-1-4 2,0 3-1,-1-3 0,-2-1 0,2-1 1,-1 2 0,0-4-6,2 1-11,3-2-30,2-1-45,-1-1-45,2 0-60,5 0-43,2-2-53,0 0-106,0 0-280,0 0-164</inkml:trace>
  <inkml:trace contextRef="#ctx0" brushRef="#br0" timeOffset="225632.6277">9489 10972 1774,'6'-5'-5,"-4"-1"20,0 0 20,-2 1 10,0-1 2,0 0-1,0 6-2,-6-8-7,1 7-3,5 1-2,-15-2-1,15 2 5,-16 3-1,6 3 5,2-2 3,-6 4 0,5 1 3,-2 1 0,-2 1-1,3 1 0,2 3-3,-1-2-3,0 2-5,5-1-5,-2-1-1,4-1 0,0-1-3,2-1-2,2-1 1,0-3 1,2 1-5,2-3 2,3 0-5,0-4 0,-1 2 0,2-4-4,1-2-1,0 0 0,-1-1-2,1-3 1,-1-1-2,-1 1-1,0-4-1,-1 1-1,-2 2 3,2-3 3,-4 1 12,2 3 8,-2-2 10,2 3 8,-2-1-6,0 3-2,0-1-2,-2 0-9,3 1-12,-3 1 6,0 0-13,-2 4 5,5-6-3,-5 6 1,0 0-2,0 0-4,0 0 4,0 0 2,0 19-1,-3-11-1,3 0 1,-2-1-9,2 2 4,0 1-5,0 0 3,0-3-2,2 3 2,-2-3 0,3 1-2,-1 0-10,0-2-16,2 1-25,0-3-31,-1 0-47,5-3-61,-8-1-50,16 0-84,-7-1-134,-2-2-33,1 0-62,0-1-49</inkml:trace>
  <inkml:trace contextRef="#ctx0" brushRef="#br0" timeOffset="225881.9824">9717 10851 1548,'0'-10'34,"0"2"26,0 1 21,0 1 16,0-2 9,0 3 2,0 5-1,0-10-8,0 6-11,0 4-11,-2-6-2,2 6-7,0 0-6,0 0 10,0 0 0,0 0-4,0 0 3,-16 16 5,12-7 2,2 3-26,-2-1-4,2 5 0,-2 1-3,2 0-4,0 2-6,0 0-3,-1 0-1,3 2-16,-3-4-48,3 2-47,3-1-52,-3-3-60,3-2-31,-3-2-28,2-3-118,0 0-101,-2-2-89,2-3-62</inkml:trace>
  <inkml:trace contextRef="#ctx0" brushRef="#br0" timeOffset="226546.5219">9618 10961 1537,'-7'-6'47,"7"6"22,-5-5 17,3 1 4,2 4-3,-2-6-11,2 6-9,4-8-8,-4 8-6,12-5-5,-4 1-7,4 0-3,1 0-2,0 0-6,4 1-4,-1-1-19,0-1-20,0-1-19,2 0-13,-4 0-2,1 0 3,0-1 6,-2 1 4,-1-2 6,-1 3 7,-2-1 14,-1 0 14,-2 1 14,0-1 11,1 0 11,-3 3 6,3-2 3,-5 1-2,2 1-7,-4 3-6,6-4-5,-6 4-2,0 0-1,0 0 3,0 0 6,0 0 5,0 0 4,-2 17 6,2-7 0,-2-1 4,2 8 0,-4-2-20,2 5 0,-2-1-4,-3 2 1,0 0-4,3-2-4,0 0 2,0-2 2,0-2 8,0-2 0,0-1 13,4-3 36,-2-1 10,2-1 9,0 2-9,-3-6-9,3-3-12,0 0-1,0 0-22,0 0-7,0 0 4,19-13-9,-13 3-8,3 1-7,2-1-4,-1-1 1,1 0-9,-3 1-1,3-1 3,-2 1-1,1 2-4,-4-1 2,0 3-10,1 0 4,0 0-7,1 3 3,-2-1-6,2 2-1,1 2-1,-9 0 1,17 6 0,-11-3 0,3 1 0,-3 4 6,-2 0-5,3-1 5,-3 1 0,1 2-18,-3-1-22,2-2-25,-2 1-27,0 0-29,0-3-31,0 1-32,2 2-46,-2-4-41,0-1-70,2-3-183,6 2 39,2-2-118,5-2-100</inkml:trace>
  <inkml:trace contextRef="#ctx0" brushRef="#br0" timeOffset="227032.6195">10615 10845 1670,'0'-6'29,"0"0"19,0 6-1,-2-7-8,2 7-1,-2-4-11,2 4-4,0 0 0,0 0 1,0 0 5,-6 17 4,4-7 6,2 1 4,-2 4-2,2 0-1,-3 5-2,3-1-2,0 0-3,-3 2-1,3-2-4,0 0-2,-1-4-1,1 0 0,0-3 15,0-1 23,-2-2 23,2 0-3,0-2-2,0-3-23,-2 0-7,2-4 2,0 0 3,0 0-6,0 0-2,-15-14-5,11 4-5,-1-1-3,3-4-6,0 0-4,0-4-1,2 0-6,0-2-2,4 2 3,-2-2-8,5 0-1,1 0-1,1 2-3,2 0 2,1 2-1,6 2-8,-2 1 3,1 1 1,0 5-5,0 2 0,0 1 1,-2 3 1,-1 0-4,0 4 2,-2 0-2,-2-1 1,-1 5 2,-2 0 3,-1 2-4,-2-1 2,-4 2 4,0 1-1,-4 0 4,0 3 2,-3-1 6,-2-1-7,-1 0 2,0 1-5,-1-3 5,-4 1-3,3-1-1,-1 1-13,0-5-24,0 1-34,3-2-46,-3 0-54,4 0-53,1-2-53,0-2-103,4 0-109,-1 1-111,5-1-95</inkml:trace>
  <inkml:trace contextRef="#ctx0" brushRef="#br0" timeOffset="227581.3653">10990 10841 1572,'4'-9'-5,"0"3"34,2-2 18,-2 1 6,-2 1 6,0 0 6,0-1 7,-2 1-5,2 0-5,-2 1-5,0 5-5,-2-10-3,-2 6-8,0 0-5,-4 2-6,8 2-1,-12-2-4,4 2-1,-3 2-2,0 2-1,1 2 0,-2 0-2,1 1 2,-2 2-2,2 3 2,1 1-2,0 1-3,-2 1 3,4 0-1,0 1-2,1-1-2,1 0-1,2-2-1,-1 1-1,3-3-1,0-1 3,0-3 0,4 1-1,0-2 2,-2-6-2,9 4 3,-2-3 1,-7-1 0,14-4 1,-6 1 0,-1-3-1,4 0-2,-1 0 0,0-3-3,-1 2 0,2-1 2,-3-2 3,-2 3 3,3-1 3,-3 0 0,0 3 4,2-1 2,-2-2-4,0 2 1,-2 3-1,0-1-3,0 0-6,-2-1-1,3 3-3,-1-2-1,-4 4-7,7-4-1,-7 4 2,0 0-2,6-2-1,-6 2 3,0 0-3,0 0 2,8 8-2,-4-4 3,-2 1 1,3 1-1,-3-1 0,0 3-1,0-2 0,0 4-2,3-3 7,-5 1-6,2-1-1,0 1 3,0-1 1,0 1-5,0 0-19,-2-3-20,1 1-24,2 0-27,0-2-27,-3 1-33,4-1-40,-4-4-51,4 2-113,-4-2-313,0 0-161</inkml:trace>
  <inkml:trace contextRef="#ctx0" brushRef="#br0" timeOffset="227968.7988">11296 10778 1766,'4'-7'-7,"1"-1"38,-5 2 18,1-1 7,-1-1 1,-1 2 0,-2 0 0,-1 1 1,-1 1-2,-1 0-3,-2 2 0,-1 1-2,9 1-4,-16 3-5,6 1-3,0 0-4,2 0-2,0 2-4,-2-1-2,4 1-3,0-1-2,2 1-1,0 2-1,2-1-1,-1-1-1,3 2-1,3-2-2,-1 1 0,2-1-1,0 0-2,2 1-3,0-1 2,1 2-3,0-3-2,-1 1 0,0 0 1,0-1-1,-2 3 9,1-2 9,0 0 15,-3 1 6,-2 1-14,0-1 1,-2 1 0,-1-1-1,-1 3-4,-3-1 1,3-1-6,-2 2-2,0-3 2,-3 1-6,2-2 2,1 0-16,0-1-17,0 1-26,2-2-34,-3-1-43,3 0-42,4-3-34,-7 1-37,7-1-89,0 0-111,-6-5-133,6 5-66</inkml:trace>
  <inkml:trace contextRef="#ctx0" brushRef="#br0" timeOffset="228248.0572">11428 10769 1558,'4'-10'44,"-2"4"26,0 1 14,2-1 4,-2 0-3,-2 2-11,0 4-7,4-7-11,-4 7-9,2-4-4,-2 4-1,0 0-8,0 0 1,0 0 2,8 14 2,-5-7 5,-2 1 1,-1 1 2,4 1 3,-2-1 10,0 3 0,-2 1 5,0-2 3,2 1-6,-2-1 2,-2 3-3,2-3-4,-4 1-5,0-3-6,0 2-4,-2-1-4,2 0-18,0-3-33,-4 1-44,-1-1-58,2 1-72,-1-4-69,-3-1-138,1 1-80,-5 2-134,4-2-108</inkml:trace>
  <inkml:trace contextRef="#ctx0" brushRef="#br0" timeOffset="230398.8969">11904 10723 523,'-2'-4'193,"2"4"-35,0 0 16,-2-5-9,2 5-10,0-6-8,0 6-6,0 0-10,-2-8-1,2 8 2,-2-4-7,2 4-11,0 0-14,0 0-10,-2-6-17,2 6-5,0 0-7,0 0-7,0 0-4,0 0-8,4 20-2,-2-13-4,0 3-1,0 3-5,2 0-1,0 5-4,0-2 4,1 2-6,0-3-2,-1 2-4,0-3 2,-2 1-8,2-6 9,-2 3 9,0-3 14,2-1 18,-2-1 20,2 1 1,-1-2 19,-1-2-5,0-1-6,-2-3-6,0 0-4,0 0-9,0 0-8,17-9-5,-15 3-6,2-1-5,1-3-2,-1-1-9,0 1-6,0-3-4,0 0-4,4 1-7,-4-1-15,-2 2-23,2-1-28,0 0-29,-2 3-28,2 0-35,0 1-39,-2 0-40,4 0-39,-1 3-30,2 1-60,-3-2-96,-2 5-56,2-2-79,-4 3-83</inkml:trace>
  <inkml:trace contextRef="#ctx0" brushRef="#br0" timeOffset="230626.5778">12128 10755 1470,'0'0'-34,"11"2"35,-11-2 16,0 0 18,0 0 3,0 0 3,0 0-2,7 4 2,-7-4 12,0 0 17,0 8 7,0-2-2,0-1 9,0 2 0,0 2-7,2 0-2,-2 0-5,0 3-6,-2-1-9,2 1-1,0-1-5,-2 3-3,0-3-9,2-2-18,-3 3-34,3-3-32,0-1-39,0-1-43,0-1-68,0-6-122,5 4-308,-5-4-126</inkml:trace>
  <inkml:trace contextRef="#ctx0" brushRef="#br0" timeOffset="230808.4222">12188 10693 1766,'-2'-10'49,"0"4"26,0-2 8,-2 3-1,4 1-4,-3-2-12,3 6-7,-4-7-9,1 3-10,3 4-13,0 0-22,0-6-27,0 6-27,0 0-37,0 0-40,0 0-48,0 0-75,14 10-321,-12-4-70</inkml:trace>
  <inkml:trace contextRef="#ctx0" brushRef="#br0" timeOffset="231414.8078">12362 10784 1491,'0'0'-6,"0"0"33,12-4 20,-12 4 20,0 0 13,4-5 6,-4 5 9,0-6 2,0 6 3,-2-8 5,2 8-4,0-6-7,0 6-7,-2-7-10,2 7-10,-6-4-7,6 4-7,-8-4-7,8 4-4,0 0-7,-20 4-5,12-2 0,2 3-4,-5 1-4,3 0-1,-1 3-3,-2 3-1,3 0-3,0-1 1,-1 4-2,2-2-1,1 1-1,0 1-2,2-2-2,2-1 0,0-2 1,0 1-3,4-4 3,0 3 2,0-5-3,2-1 1,2 0-2,2-2 0,-8-2 1,18-2 1,-10-2-2,0 0 0,1 1-1,0-3 0,-1-2 0,1 1-3,-1-1 1,0-2-2,-1-1 2,0 1 1,-1-1 0,0 4 5,-2-3 0,2 1 5,0 1-4,0 1 12,-2-2 3,-2 4 2,2-2-2,0 1 9,0 2-6,-2-2-2,0 2 3,2 0-7,-4 4-4,3-5-3,-3 5-5,4-4 3,-4 4-5,0 0 2,0 0 3,0 0-9,0 0-8,0 0 11,4 13-4,-4-13 4,-2 14-1,0-7-2,2 3-1,0 0 2,-2 1 3,2-2-3,0 3-1,2-1 0,-2-2 6,0 1-6,2 0-1,-2-3 4,2 3-7,1-5 2,-1 3-4,2-2-17,0-1-28,-1 0-38,5-4-51,-2 1-49,-6-2-60,12-2-89,-2-2-136,-4 1-18,2-3-76,5-2-66</inkml:trace>
  <inkml:trace contextRef="#ctx0" brushRef="#br0" timeOffset="232261.8624">12963 10599 1584,'-2'-7'32,"-2"1"21,2 2 18,0-2 14,0 2 5,0-1-3,2 5-9,-4-8-11,4 8-8,-2-4-9,2 4-4,-5-4-4,5 4-2,0 0-3,0 0-3,-11 14 3,7-7-2,2 1 2,-2 5 1,0 1-2,2 3-1,-4 0-1,5 0 1,1 2-5,-4 2 0,4-2-3,-2 0-3,0 0 0,0-2-1,2 1-5,-2-3-1,-1-3 0,3 1-1,-2-4 3,2 1-2,0-1 0,-2-3-2,2-1-1,-2 0-3,2-5 1,0 0-2,0 0 1,0 0-2,0 0-3,0 0 0,-9-18 9,7 9 1,0-1-1,2-1 3,-2-1-1,2-5-1,-2 2 7,2-2-21,-2 0 2,2-1 6,0 2 3,0-2 4,0-1-2,0 2-1,2 2 2,-2-2 0,2 1-3,0 1-1,4-2-1,1 4 0,-1-3-4,3 3 0,4 0-3,-3-1-1,6 5 1,-2 0-1,3 1 1,2 2-4,-2 2-2,0 1 6,-2 3-5,1 2 1,0 1 4,-4 3-8,0 0 5,0 1 2,-6 1 5,0-1 7,-4 3 3,-2 1 1,-2-1 2,-2-1 0,-2 3 3,-1-1-4,0-1-3,1-1-1,0-1 0,0-2 4,2 1 11,0-1 3,-1-2 6,0 1 23,1-1 0,4-4-7,-2 6-12,2-6-6,0 0-6,0 0-1,0 0-5,0 0-8,16 2 3,-10 0-1,2 0-3,0 0-16,1 0 21,2 0-9,-3 1-3,3 1-3,-3 2-5,1-1 4,-2 0-6,1 2 5,-2-1 0,0 1 3,-4 1 8,0 0 0,0 1 12,-4-1 3,0 1-1,-2-1 0,-2 1 1,0 1-4,-5-1 1,0 1-4,-2-2-1,3 1-9,-5-1 4,2-1-2,1-1-5,-4 0-16,4 0-25,2-1-30,-3-1-41,2-2-47,0 0-47,3 0-79,-2-2-70,4-2-137,-1 0-83,0-2 73,3 0-157,2-1-144</inkml:trace>
  <inkml:trace contextRef="#ctx0" brushRef="#br0" timeOffset="233488.498">13296 10472 1662,'2'-8'-65,"-2"8"21,0-8 24,0 8 29,2-6 21,-2 6 13,-2-7 12,2 7 1,-2-10 4,2 6 0,0 4 1,-4-9 1,2 3 1,-2 0-3,2 1 1,-2-3-8,0 3-3,-3-1-4,2-2-1,-1 1-3,0-1-3,-3 2-1,3-1-2,-2-3-4,-1 2-2,-2 1-5,1-1-4,0 3-1,-4-3-2,2 2-3,-1 0-3,-2 3 1,0-1-4,-1 0 0,0 0-1,0 3-1,-2 1 0,0-3-2,1 6 2,-3-3-2,0 1-1,0 1-2,-1 2 4,0 0-6,-2 1 3,-1 3 0,4-1-3,-2 2 0,1 0-1,2 0 0,0 3 2,-1 1 1,4 1-4,-4 1 2,6-2 3,-3 2-3,2 0 1,-2 3 0,4-1 0,-2 0 0,1 2 1,0 0-1,2 0 1,2 2-1,-1 0 0,0-2 3,3 4 0,-1-2 0,3 0-1,0-2 2,2 0 0,0 2-1,1-4 2,0 2 1,3 0-1,3 0 3,-3-2-1,3 2-2,-1-1 1,2-1 1,0 0-3,0 0 4,2 0-2,0-1-1,1 0 2,2 0 1,-1-1-3,1 0 2,1-1 0,-2-3-2,4 2 1,2-1 0,-1-3 1,2 1-2,1-1 1,-1-1 0,2-2 1,0 1-2,1-3 0,0 2-1,2-1-2,-2-1 1,1 0 0,-1 0 1,0-2-1,0 2 0,-2-3 3,4 2-3,-4-3 4,3 0-4,-1-3 6,0 2-7,0 1-1,0-4 4,0 0-3,-1 0-4,-1 1 3,4-1-1,-4-2-1,2 0 1,-4 2 2,3-1-4,-2-1 2,0-2-2,1 1 4,0 1-5,0-2 3,0 1 0,0-3-2,-1 3 2,1-3-1,-2 1 0,0-1 0,2-1 0,-2 1 1,1 1 6,-2-1 6,0 0 10,-1 1 3,0-1 5,-2 1-2,0 0 6,-2 1 2,2-2-6,-2 1 6,0-1-4,-2 2-4,3-3-1,-3 2 1,-1-1 5,1-1 0,-1 0 3,1 1 5,-2 0 12,0-1 16,0 1 7,0 1-2,-2-3-2,0 3 1,0-1-6,1-1-2,-1 1-5,1 1-4,-1-3-3,0 3-7,-2-1-2,0-1-2,0 1-2,0 1 3,0-3-4,0 3-1,-2-1-4,2 1-3,-2-3-4,-3 3-2,0-3-6,1 3-3,0-3-2,-4 1-1,-2 1-1,3-1-5,-4 0 1,-2 1-2,-1 1-2,-1 1-7,-2 1 6,0-1-1,0 2-8,-2 0 7,-1 1 1,0 1-2,-2 2 2,1-2-3,0 2 0,0 2-2,1-2-1,0 2-1,0 0-12,2 0-23,0 2-21,1 0-28,-1 2-35,2 0-33,-2-1-43,0 1-60,4 0-54,-1 2-95,0-2-198,0 0 91,3 1-196,0-1-205</inkml:trace>
  <inkml:trace contextRef="#ctx0" brushRef="#br0" timeOffset="237089.0923">269 11739 534,'-8'0'69,"8"0"-23,0 0-23,0 0-6,0 0-2,-10-3-3,10 3-1,0 0-1,0 0-2,0 0 5,0 0 0,30 3-3,-19-2 5,0-1-3,0 0 5,1 2 2,3 0 2,2 0 0,2-2 2,-2 2 0,10-2 13,3 2 1,2-4-1,11 0-9,1 0 0,3-2 2,9 0-1,4-2-1,-3 3 0,5-3-4,-5-1-4,2 1 0,-1-2-2,-2 4 2,2-1-3,-5 1 3,-4 0-3,-3 2 0,3-1 2,-3-2 1,3 4 4,0-1 3,6-4-5,2 2 0,1 1-1,1-1-1,1-2 2,-1 2-4,0-2 5,3 1-2,-3-1-2,0 0-4,-2 1-1,-2 1 2,-1-2-3,-8 4-2,1-2 2,-5 2-5,3 2 2,-9-1 3,6 1-5,1-3-2,-1 3 4,2 0-1,1 0-4,0 0 0,5 3 6,1-3-4,6 1-2,-4-1-1,6-1 2,3 1-1,-1 0-1,-1 0 4,1 0 2,-3 0-7,-5 0 2,3-3 3,-5 3-3,1 0-2,-3 0 3,1 0-2,-1 0 3,-1 0 2,1 0-5,-2 0-3,4 0 3,-5 3 0,5-3 3,0 0-2,0-3-4,2 3 4,6 0-1,3 0 0,-3 0 4,1 0-1,3 0-1,-1 0 3,-1 0-3,0 3 4,1-2-1,1 1-3,-1-2 3,-3 2 1,1 0-1,-1 0 1,-2 0-3,1 2 5,-4-3 1,-3 2 0,1-3 0,4 2 1,1-1 0,-5 1 0,7 0 0,-2-2 1,-4 0 2,-2 2 0,0-2 0,-1 2 3,1-2 1,3 2-2,-4 0-1,1-2-2,9 0-1,-1 2 0,-2-2-1,7 0 0,-5 0 0,1 1-3,1-1 3,-1 0 1,1 0-2,-2 0-3,1 0 2,0 0-1,3 0 1,-3 0-2,2-1 2,-1 1-3,1 0 1,-1-2-1,1 2 0,-4-2-2,5 2 3,-3-2-3,2 0 0,2 0 0,-3 0 7,1 2-6,-3-2-2,4-1 1,-3 0 2,0 2-1,3-3-2,-4 0 2,3 2-3,-1-2-16,-1 4 4,1-1 0,-3-2 1,-1 2 3,0-1-1,-6 0 3,0 0 0,0 2 1,1-2 4,6 0 2,1 0 5,0 0 2,1 0-1,1-2-1,1 3-1,1-1-1,-1 2 1,-1-2 0,1-2-4,-5 2 2,-6 2-3,6-1 2,-6-2-1,-2 3-2,-3 0 2,3-2 1,-3 1-1,2 1 0,-2-4 1,1 4-1,-2-2 1,1 0-2,2 0 0,1 2 2,2-2-1,9 0-1,-2 0 1,5 0-1,0 2 0,1 0 1,-3-1-2,3 2 3,-3-1 1,3 0 1,-3 0 4,-1-1-1,-1 2 0,-9-1 3,1 2 1,-2 0 5,-2-2 2,0 2 2,-1-2 0,-2 2 3,3-2-1,-3 0-5,3 0 2,-5 2-6,3-2 2,-1 0-4,1 2-1,2-2 0,0 2-1,1-2-3,1 1 1,8 2 0,3-2-3,-4 1 0,4 1 3,-1 0-1,0-1-4,1 2 1,1-1-3,1 0 2,-3 0 5,-1-1-7,1 0 0,0 0-2,-8 0 2,-2 0 2,0-2 0,-3 0-3,3 2 1,-3 0 0,3-4-4,0 4 4,0-4 0,2 2 5,-3-2 8,3 2-4,1 0 3,-4 0 0,1 0 6,-3 0-2,-1-2 5,-9 2 1,0-2 6,-4 2 6,-1 0 35,-7-2-7,-1 2-2,-2-2-4,-2 2-5,-2 0 12,-2-2-7,-2 2-3,2 0-21,-5 0 1,0 0-10,2-2-31,-4 2-37,-8 0-51,13-1-70,-9 1-85,-6-6-81,2 6-181,-15-8-14,0 2 60,-2 1-106,-9-5-70</inkml:trace>
  <inkml:trace contextRef="#ctx0" brushRef="#br0" timeOffset="242322.7579">931 12510 372,'4'-6'214,"-2"0"-44,2 2-34,-2-1-8,0 1-15,0-2-8,-2 6-4,4-7-9,-4 3-3,0 4-6,4-6-6,-4 6-9,2-5-7,-2 5-6,0 0-6,0 0-5,0 0-7,0 0-3,0 0-3,0 0-5,-16 9-1,12-2-4,-6 3-2,4 4 2,-4 3-4,2 4 1,-3 4 3,-2 5 6,-3 1-4,5 3 4,-2 0-5,0 0 5,1 1-11,-2-1 1,2-2 1,4-1-2,-3-4-4,2-3-1,3-1 3,0-6-1,1 0 7,-1-4 23,2 1 21,0-7-3,2-1-8,0-2-3,2-4-10,0 0 0,0 0-7,0 0 1,2-25-5,-2 14 0,4-6-7,-2 0-3,4-6-4,1-2 0,-3-2-2,2 1-4,3-1-1,-1 0-4,-1 3 4,1-1-2,0 2 0,-1 0-1,2 0-2,-3 2-1,2 0 0,-2 4 2,-2 0-2,3 2 2,-2 2-2,1-1 1,-2 3 0,0-1-5,0 4 1,1-1-2,-3 1-3,2 3 0,0-1 0,0 2 3,1 2 1,-5 2 2,11 0 4,-11 0 4,12 10 7,-6-1-1,2 1 0,2 5 6,-2 4-7,2 4 0,-1 0 1,0 2 1,1 3 2,-1 5-1,1-3-7,-4-3 9,3-1-9,-2 1 6,1-2 1,-2-2-2,-2 0-4,0-7 0,2 4 3,-3-5-3,2 0 3,-1-4-4,-2 1-3,2-3-27,-2 1-27,0-2-35,0-1-47,-2-1-68,2-2-60,-2-4-100,-2 4-122,2-4-143,0 0-121</inkml:trace>
  <inkml:trace contextRef="#ctx0" brushRef="#br0" timeOffset="242574.9771">820 12958 1677,'-8'-3'-1,"1"2"17,7 1 20,-11-4 11,11 4 11,-8-2 4,8 2 2,-6-2-4,6 2-2,-4-4 2,4 4-1,0 0 8,8-8 1,-2 7-2,2-3-6,4-2-4,2 2-7,1-1-5,0-1-2,4 1-6,-2-1-3,0 0-9,-1 0-35,2 3-37,-2-3-54,2 2-39,-4 2-56,-1-2-76,0 2-397,-4 2-165</inkml:trace>
  <inkml:trace contextRef="#ctx0" brushRef="#br0" timeOffset="242816.7405">1290 12925 1727,'0'0'-1,"0"0"37,0 0 12,4-11 12,-4 11 1,0 0-3,0 0-5,4-4-8,-4 4-6,0 0-1,0 0-5,0 0-7,0 0-1,14 6 0,-14-6-6,4 5 1,-2 1-4,0 0 0,-2 1 1,2 1 0,-2 2-17,0-1-30,0 0-40,-2 3-48,2-3-46,0 1-56,0-2-384,0 1-104</inkml:trace>
  <inkml:trace contextRef="#ctx0" brushRef="#br0" timeOffset="243435.7815">1871 12588 1577,'0'-6'-21,"0"0"33,2 1 22,-2-1 21,0 1 20,0-3 11,0 2 9,-2 0 0,2 1 0,-2-3-2,0 0-1,0 3-2,0-3 2,0 0-6,-2 1-7,-3 1-5,2-1-10,1 1-7,-2 0-7,-2 0-6,-1 3-5,-4-1-6,3 2-2,-3 2-5,-2 0-8,-2 2 4,1 3-4,-4 1-1,6 2 0,-2 1-5,2 4-1,-3 5 4,4 1-18,-2 2 1,5 0 1,1 2 3,0 3 1,3-1 2,0-2 1,4 1-3,2-3 3,-2 1-4,4-5 4,0 2 0,2-2 2,0-2-1,2-2 1,6-1-1,-2-1 1,2-3 0,4-2-2,-1 0-4,3-5-29,2 3-40,-2-6-54,4 2-60,-6-6-55,8 1-125,-5-5-124,0 4-125,0-1-108</inkml:trace>
  <inkml:trace contextRef="#ctx0" brushRef="#br0" timeOffset="245814.2826">1050 13670 1498,'0'0'-99,"0"0"19,5-4 17,-5 4 18,0 0 9,0 0 17,5-4 9,-5 4 10,0 0 12,2-5 12,-2 5 11,0 0 7,0 0 9,2-4 5,-2 4 1,0 0-1,0 0 0,0 0-3,2-6-7,-2 6-3,0 0-6,0 0-10,0 0 3,0 0-6,0 0-3,-8 15-1,2-7 0,2-1-4,0 3 2,0 4-4,0 1-1,-2 2 1,0 2 1,-1 2-3,0 4 3,1-2-6,-2-1 3,1 3-1,-1-4-1,4-4 0,-3 0-1,5-3-1,-4 1 3,3-6 8,1 3 10,-2-3 15,2-1 10,0-2-2,0-2-6,2-4-5,0 0-5,0 0-6,0 0-2,0 0-1,2-25-3,0 14-5,2-5-3,0-1 0,1 0-2,1-2-4,-1-2 3,1 0-5,-2 2-3,3-2 0,-1 2 0,-2 2-1,2-1-2,-2 2 2,-1 0-2,1 1 1,1 0 0,-1 1-2,-2 3 3,2 1 4,-2 1-2,0-1-1,0 3-3,0-1-2,0 2-2,0 0-1,0 1 2,2 1-2,-4 4 1,6-6 2,-6 6 2,0 0-1,0 0 6,16 8-2,-12-2 9,3 1 1,-1 3 3,1 4-1,-1-2-1,2 4 0,1-1 0,-3 4-2,2 2 4,1 0-4,-2 0-1,1 0 0,-2 0-2,0-2 0,1 0 1,0-2-4,-3-2 3,0 0-1,0 1-2,-2-5-4,1 1-21,0-5-24,0 3-32,-1-3-39,2-1-50,-2-2-55,-2 0-93,0-4-360,0 0-165</inkml:trace>
  <inkml:trace contextRef="#ctx0" brushRef="#br0" timeOffset="246055.5409">1021 13948 1751,'-6'-2'-12,"1"0"29,5 2 19,-10-4 16,10 4 8,-6-5 0,6 5-2,-5-4-4,5 4-4,0 0-7,0 0 3,7-9-3,-1 5 1,0 0-4,3 0-2,4 0-5,-3 0 0,5-1-7,-2 1 1,1 0-2,4 0-5,-3-1-14,-1-1-42,1 2-51,0 0-52,-1 0-57,0-1-84,-2 1-337,-1 2-114</inkml:trace>
  <inkml:trace contextRef="#ctx0" brushRef="#br0" timeOffset="246303.4199">1496 13876 1639,'0'0'-13,"-4"-2"30,4 2 4,0 0 11,0 0-1,-2-6 0,2 6-4,0 0 0,0 0-7,0 0 6,0 0 7,0 0-1,-2 15 0,0-9 1,2 3-4,-3 1-1,1 1-3,0 1 2,0 3-17,-3-2-34,1 1-42,2-3-42,-2 1-46,2-3-71,-2 1-296,2 0-24</inkml:trace>
  <inkml:trace contextRef="#ctx0" brushRef="#br0" timeOffset="247260.8902">1930 13575 1283,'4'-4'-77,"-4"4"19,7-4 22,-7 4 16,4-6 15,-4 6 18,3-3 14,1-1 17,-4 4 10,0 0 22,4-6 12,-4 6 10,4-5 9,-4 5 0,2-4-6,-2 4-8,0 0-8,4-5-10,-4 5-6,0 0-11,0 0-6,0 0-6,0 0-5,0 0-2,4 12-2,-4-4 5,0-1 8,0 5-2,0-1 0,0 3-2,0-1-4,0 4 0,0-2-3,0 3-4,0-3 16,0 2-4,-2-4-2,2 3-4,-2-3-7,0 0-2,2-2-7,0 1-28,0-3-23,0 1-30,0-2-35,0-1-44,0 1-45,0-5-61,2 2-122,-2-5-307,-2 4-165</inkml:trace>
  <inkml:trace contextRef="#ctx0" brushRef="#br0" timeOffset="247622.9009">1772 13628 1773,'-7'-9'-38,"0"-1"33,5 2 16,2 1 21,0-1 6,0 1 5,0-1-3,4 1 6,6-2 1,-2 0 0,1 2 5,3-1-1,7 0 2,0 3 2,3-1 1,2 0 0,5 2-4,0 2-3,0 0-2,-1 2-7,2 2-1,-1 2-6,-3 2-2,0 2-4,-1-1 2,-1 5 14,-4-1 7,-2 2 8,-2 5 3,-3-3 9,-2 2-1,-3 2-2,-4-2-4,-4 2-3,0-2-4,-2 1-3,-4-1-23,0 0-1,-6 0-4,2 0-1,-2 0 0,-4-3-3,2 2-6,-3-6-15,2 4-22,-4-3-34,4-4-38,-2 3-54,3-2-56,-4-2-62,2-3-125,-1 3-100,1 1-138,0-1-128</inkml:trace>
  <inkml:trace contextRef="#ctx0" brushRef="#br0" timeOffset="248988.7211">943 14695 1678,'0'0'-19,"0"-9"28,0 9 26,-2-3 22,2 3 9,0 0 11,0-7 4,0 7-11,0 0-4,0 0-7,-2-6-5,2 6-10,0 0-4,0 0-8,0 0-1,-16 16 2,10-7-7,-2 4-1,0 2-2,-5 3 2,2 3-4,0 3-2,-1-3-2,-1 2 3,2 0-5,1 0 1,0-2-5,0-4 1,4 0-2,0-4 0,0-1 4,2 0 4,-3-3 8,3 0 12,2-3 10,0-2-10,-1 0-4,3-4-3,0 0-4,0 0-5,0 0-2,0 0-3,5-21-1,-3 10-2,4-1-3,-1-3-1,-1-3 0,4-3-4,0 2-1,2-5-2,0-1-2,2 2 1,-1-2-1,4-2-3,-2 7 4,-3-5-3,3 2 4,-2 2-4,-1 2 3,0 0-2,2 2 2,-4 3 4,-2 1-4,0 2 1,1 1-2,-3 2-5,3 1 3,-3 1 0,0 1-2,0 3 4,0 0-1,-4 2 3,0 0 4,15 7 10,-9 1 2,-1-1 6,4 7 6,-3-1-7,-2 2 2,4 3-1,-2 3-2,4 1 1,-2-1-3,-2 4 0,1-4 0,1 2-4,0-2 2,-1 0 0,-3-4-7,2 0-2,-1-4 0,1 3 0,-2-5-12,0 1-16,0-3-26,1-1-31,-3-1-34,0 1-54,1-2-55,-3-4-55,0-2-91,-3 3-114,3-3-109,0 0-86</inkml:trace>
  <inkml:trace contextRef="#ctx0" brushRef="#br0" timeOffset="249211.3496">873 14883 1512,'-13'0'-21,"5"-3"29,-1 3 20,9 0 21,-15-2 9,9 2 7,6 0 2,-10-2 0,10 2-4,-7 0-2,7 0 1,0 0 2,0 0 0,0 0-3,23-11-9,-12 8-3,4 0-6,0-1-6,1 0-4,2 0-35,0 1-55,2 0-64,-2-2-65,2-1-109,-3 4-304,2-6-99</inkml:trace>
  <inkml:trace contextRef="#ctx0" brushRef="#br0" timeOffset="249458.0059">1333 14777 1544,'0'0'-21,"4"-4"15,0 0 12,-4 4 12,0 0 2,0 0 10,11-2 11,-11 2 9,0 0 6,0 0 4,13 8 6,-11-4 1,2 3 1,-2-3 1,0 4-2,-2 1 0,2 1-9,-2 1-2,0-1-5,-2 3-6,2-2-4,-4 3-11,2-4-35,0 1-30,0-1-49,2 1-40,-2-4-44,-1 1-51,3-3-410,-2 1-126</inkml:trace>
  <inkml:trace contextRef="#ctx0" brushRef="#br0" timeOffset="249950.6539">1712 14672 1667,'-2'-7'0,"2"1"21,-2 0 8,2 2-5,-2-4 1,2 8-6,0-5-2,0 5-5,0 0 7,0 0 4,0 0 11,0 0 14,-9 21-2,9-12 1,-1 2-2,1 3-3,1 2 1,-2 0-5,1 0-2,0 3-2,0-4-4,0-2-1,0 1-6,0-3 0,1 1-1,-1-3 0,-1 0 3,2 1 12,-1-2 15,0-2-1,0-3-4,0-3-6,0 0 1,0 0 0,0 0-1,0 0 1,0 0 4,0 0-3,-1-19-1,-2 8-1,1 1 2,0-5-7,-3 0 3,5-3-6,-4 2 8,4-2-3,-2-1-1,0-1 1,2 0-6,0 3 4,0-4 17,2 2-6,0 4-6,2-6-5,1 7-5,-1-4-4,0 2-2,3 1-4,1 2-4,0-1-1,4 3-3,-2 1-11,2-1 10,1 3 0,0 1-4,2 1 2,-5 2-4,10 0-26,-8 1-41,-4 1-50,8 2-55,-4 2-56,-2-1-61,-1 1-110,0 2-140,-3 0-138,0 2-165</inkml:trace>
  <inkml:trace contextRef="#ctx0" brushRef="#br0" timeOffset="250141.0477">1843 14615 1707,'-6'4'-31,"0"-1"48,2 3 31,0-4 21,4-2 16,-7 4 4,3 0 3,4-4-4,-7 3-6,7-3-5,0 0-10,0 0-4,0 0-4,0 0-9,18 4-3,-10-4-5,-8 0-3,24-2-7,-14 0-18,2 1-37,1-1-43,2 0-60,0 0-51,-5 0-65,3-2-139,-4 4-205,-9 0-85</inkml:trace>
  <inkml:trace contextRef="#ctx0" brushRef="#br0" timeOffset="250351.0297">1827 14862 1498,'-7'3'-7,"3"0"37,-3 1 32,1 0 22,4 0 17,2-4 9,-6 3-2,6-3-1,-5 4-5,5-4-5,0 0-5,0 0-6,0 0-8,13 2-5,-13-2-9,24-2 0,-12-2-12,4 4-7,-2 0-28,3-5-47,0 3-62,0-2-70,-5 0-75,6-2-157,-8 6-269,0-3-158</inkml:trace>
  <inkml:trace contextRef="#ctx0" brushRef="#br0" timeOffset="251923.6401">1050 15905 1762,'5'-4'-20,"0"0"23,-1 2 18,2-4 31,-2 1 15,0 1 13,-3-2 5,5-2 4,-2 3 2,0-3 4,-2 0 0,1 3 1,-1-3-3,0 2-4,-2-1-2,-2-1-10,0 2-11,-3-1-5,-1 1-8,-2 1-6,-1-1-8,-6 2-1,0 4-6,1-4-2,-4 8-5,-1-4-5,0 2 1,0 3-8,-1 3-1,-2 0 2,3 3-5,0 3 0,2 1 1,-1-2-4,4 4 0,0 0 1,0 1-2,4 0 1,-1 2-1,5-5 2,-1 4-1,3-6-2,0 2 2,4-1 1,-2-1-2,2 0 2,4 1 2,0-5 4,3 3 1,1-2 0,3 1-5,1-4 7,2-1-6,2 2-1,-1-3 1,4-1-5,-2 0-3,2 0-40,0 0-60,-1-2-66,0-2-83,1 0-107,-1 0-189,-2 0 61,1 0-70,-2-2-55</inkml:trace>
  <inkml:trace contextRef="#ctx0" brushRef="#br0" timeOffset="252164.0066">1320 16114 1540,'2'-6'60,"1"3"18,-3 3 2,6-4 1,-6 4 1,4-6-2,-4 6-7,8-2 0,-8 2-5,7-3-4,-7 3-8,0 0-5,0 0-4,0 0-8,15 5 5,-15-5-4,4 6 0,-2 1-3,-2-1 0,0-2-2,0 1-5,-2 3-1,0 0-6,0 1-36,0-1-48,-3-2-58,3 1-61,0-3-81,0 2-160,0-2-168,2-4-90</inkml:trace>
  <inkml:trace contextRef="#ctx0" brushRef="#br0" timeOffset="252471.6539">1727 15829 1744,'-5'-14'75,"3"4"23,-2-1 16,4 4 11,0 1-2,0 6-9,0-8-10,0 8-15,0-8-12,0 8-8,0 0-9,-2-2-6,2 2-7,0 0 0,0 0 1,0 24 4,0-13 0,0 2-8,0 1-1,0 1-3,0 6-1,-2-6-5,2 6-3,-2-2-2,0 0-2,2 2-38,0-6-40,-2 1-44,0 1-50,2-6-51,0 0-48,0 1-101,0-5-140,-2 1-130,4-2-113</inkml:trace>
  <inkml:trace contextRef="#ctx0" brushRef="#br0" timeOffset="252803.7389">1512 15825 1738,'-8'-14'33,"2"5"17,2-1 26,2 2 6,0 1-8,2-2-5,2-1-9,4 2-7,2 1-2,0-3-5,8 3-5,1-1-1,4 2 0,2 2 2,3 4-6,4-3-4,-1 6 0,1-3-3,0 8-5,-6-2-2,11 5 0,-7 3-1,-8-1 19,2 4 9,-6-4 12,0 2 0,-4 5 7,-5-5 1,-1 2-5,-2 0-2,-4 0-2,-4 2-5,0 0-6,-5-4-8,-1 4-1,-3-1-4,2-1-3,-3-2-6,-4 1-15,8-5-30,-3 2-34,-2-5-51,3 3-70,-5-3-78,-1-1-133,4-1-125,-1 2 58,0-1-93,3 1-47</inkml:trace>
  <inkml:trace contextRef="#ctx0" brushRef="#br0" timeOffset="254308.8258">1183 16809 1362,'4'-3'-41,"-4"3"26,0 0 27,6-4 16,-6 4 10,6-4 12,-4 2 14,-2 2 11,4-8 5,1 8 10,-5 0 9,0-7 1,0 7-2,0-9-2,0 9-7,-2-9-8,-4 6-9,3-3-8,-3 3-8,-2 0-4,-4-2-8,0 3-5,0 2-8,-4 0 1,0 0-2,-1 6-4,-1-5-4,2 2-1,-2 6-4,2-6 1,1 9-3,-4-2-2,4 1-2,0 2 1,0 2-2,3 5-6,-2-5 7,4 4 1,2 2 1,0-2 4,1-2 2,3 2 1,-1-4 4,3 4 6,2 1 1,0-4 2,2 2-4,1-3 2,-1 0-2,4-1-1,1-1-1,1 0-6,2-3 0,6-1 2,-2-1-4,5-6-2,0 4-25,0-5-36,3-1-44,-2 0-46,2-1-57,-1-3-61,1 0-119,-4-2-130,2-1-98,0 1-99</inkml:trace>
  <inkml:trace contextRef="#ctx0" brushRef="#br0" timeOffset="254519.9449">1405 16996 1636,'2'-6'11,"0"4"9,-2 2 6,0 0-4,6-7 2,-6 7-1,4-4 4,-4 4 2,0 0 5,0 0 6,11 11 6,-9-5 2,1-2-1,-1 6 3,-2-3 0,2 1-6,-4 5-2,2-5-3,-2 5-3,-1 0-7,-1-5-22,2 5-37,0-5-44,-1 2-51,1-5-56,0 1-123,0 0-246,0 1-52</inkml:trace>
  <inkml:trace contextRef="#ctx0" brushRef="#br0" timeOffset="254992.58">1691 16878 1651,'2'-8'79,"-2"-3"9,0 5 2,0 2-2,0-1-10,0 5-11,0-6-8,0 6-11,0 0-4,0 0 0,0 0-5,0 0-2,0 15-3,0-7-2,0 3-2,0 3 14,3-1-6,-3 0 3,0 2-4,1 5-11,-1-5 6,0-2-2,0 0-4,3 1 0,-3-1-3,0-5 2,0 1 4,2 1 7,-2-3 23,0 1 10,-2-6-1,2-2-7,0 6-10,0-6 1,0 0-5,0 0-1,0 0 3,-3-21 11,2 13-13,1-4 1,-3-1-4,3 0-8,-2-4 6,0 0 4,2 1-2,-5-2-5,5 0-6,0 1-5,0-4-1,3 4 17,-3 0-5,2 0-6,0-2-4,3 3-4,-1-3-1,0 4-2,2-4-4,-2 4-4,6 1-3,2 1 3,-2-2-7,0 3 0,1 5 0,0-4-2,1 1-1,-1 2-18,4 2-31,-2 1-46,-1 3-53,-3-4-65,6 4-62,-5 2-60,-2-4-131,-1 8-60,-7-4 58,15 4-103,-11 2-69</inkml:trace>
  <inkml:trace contextRef="#ctx0" brushRef="#br0" timeOffset="255175.6904">1784 16793 1471,'-8'9'6,"-1"-2"31,0-5 21,7 4 21,-2-4 12,0 2 8,4-4-1,-4 1-3,4-1-3,-4 6-11,4-6 2,0 0 3,0 0 3,0 0 1,12 2-7,-12-2-11,22-2-2,-10-1-9,1 0-15,4-2-44,-2 3-48,-3-6-60,6 8-71,-8-5-85,-2 3-156,-1 2-222,-1 2-136</inkml:trace>
  <inkml:trace contextRef="#ctx0" brushRef="#br0" timeOffset="255372.6188">1814 16990 1751,'-9'6'17,"5"0"29,2 1 27,-2-5 20,2 4 9,-4-4 7,6-2 2,-5 10-7,5-9-3,0-1-6,-2 6-7,2-6-8,0 0-3,0 0-9,6 8-5,-6-8-7,13-2-1,0 2-8,-2-4-3,3 2-8,4-2-38,-2 1-52,1-3-64,4 0-81,-6-2-128,-2 3-197,4-3-154,-5 6-172</inkml:trace>
  <inkml:trace contextRef="#ctx0" brushRef="#br0" timeOffset="257024.4988">1284 17602 585,'0'0'319,"4"-8"-75,-4 8-49,2-7-26,-2 7-23,2-4-17,-2 4-19,0 0-18,4-4-8,-4 4-8,0 0-10,2-6-7,-2 6-4,0 0 5,0 0 4,0 0 1,0 21-2,0-9-2,0-3-1,0 5-6,-2 5-3,2-4-1,0 6-6,0-6-3,0 6-1,0 0-7,2-2-2,-4 0-6,2-2-2,0 2-2,2-5-11,-2-1-28,0 0-31,0-3-35,3 1-30,-3 1-39,2-5-47,-2-3-61,2 0-118,-2-4-256,5 6-133</inkml:trace>
  <inkml:trace contextRef="#ctx0" brushRef="#br0" timeOffset="257641.6166">1205 17672 1611,'0'0'-80,"0"0"30,-10-2 21,10 2 29,0 0 23,0 0 27,-8-1 10,8 1 10,-2-6 2,2 6 4,-5-6 1,5 6-5,3-8-5,-3 8-1,4-7 0,0 1-1,2 0-2,-2 3-2,5-3-4,1 0-2,1-1-3,2 1-2,3 0-6,2 2-1,-2 0-2,2 3-4,1 1-3,-3-4-2,4 8-3,-2-4-4,0 5-1,0-3-3,0 6-1,-3 3 0,3-1-3,-2 3 3,-4 0 4,0 3 6,0 3 3,-4 0 7,-4-4 0,0 6 0,0-2 9,-4-2-4,0 2 12,-2 0 1,-2-2-5,-2 2 9,0-5-11,-2 1-3,-2 2 3,0-3-9,-2-5-7,-2 3 1,4-3-5,-2 3-4,-1-5 0,0 1-4,2-1-10,1-1-30,0 0-28,0-4-41,2-1-39,2 3-53,0-4-60,6 0-77,-7-5-141,7 5-64,0-8-125,0 8-142</inkml:trace>
  <inkml:trace contextRef="#ctx0" brushRef="#br0" timeOffset="257918.2226">1790 17823 1766,'3'-2'11,"-3"2"22,2-6 13,-2 6 9,2-6-3,-2 6-3,2-1-3,-2 1 1,0 0 3,0 0 3,10 7 1,-7-1-3,-3 2 1,2-3-5,-4 3-4,-1 4-2,-1-3-4,0 4-2,2-5-7,-2 5-27,-1 1-37,1-7-45,0 5-50,2-3-41,-2-3-50,0 1-443,-1-1-161</inkml:trace>
  <inkml:trace contextRef="#ctx0" brushRef="#br0" timeOffset="258452.6796">2123 17648 1787,'-2'-12'13,"0"3"30,0-1 26,0 2 21,2 5 8,-2-3 2,0 0-10,2 6-11,0-6-11,0 6-10,-2-5-5,2 5-8,0 0-1,0 0 2,0 0 1,0 19 1,0-8 0,0 3-3,2-3-3,-2 2-3,0 6-2,2 1-3,-2 1-4,0-2 0,2 2-4,-2-5-3,0 4-1,2-5-3,-2 2-1,0-7 1,0 3-1,0-6 3,0 5 8,0-4 5,0-3-1,0-1-4,0-4-7,0 0-1,0 0 0,0 0-2,0 0 0,-6-21 1,6 13 1,-2-7 9,-3 2-9,3-6 2,-1 2-3,1-2-3,0 0 3,2 2-1,-2-2-2,2-2-7,0 3 0,2 1 1,0 0-1,0 2-2,1 0 1,4-1-5,-1 3 4,0 0-10,5-1 9,-1 1-2,3 0-2,0 1-3,1 3 0,4 1-2,-4 1 1,1-1 2,0 2-10,0-1-34,-5 1-45,3 2-46,-2 2-57,-1 2-52,-1 0-86,2 2-157,-3 2 5,-2 2-118,0-3-99</inkml:trace>
  <inkml:trace contextRef="#ctx0" brushRef="#br0" timeOffset="258645.6042">2202 17699 1565,'-6'6'0,"-4"0"37,6-1 22,0-3 18,4-2 12,-8 2 3,8-2-5,0 0-6,0 0-7,0 0-6,0 0-5,0 0-7,36-8-3,-24 7-9,4-5-3,-2 0-13,1 4-32,0-5-42,0 3-59,-3 2-46,0 0-62,-2-4-113,-2 6-242,0 0-69</inkml:trace>
  <inkml:trace contextRef="#ctx0" brushRef="#br0" timeOffset="258842.8081">2293 17840 1512,'-6'8'-24,"-1"-2"34,3-3 23,-1 3 24,1 0 12,0-1 10,0-3 1,2 4-4,2-6 2,-8 6-1,8-6 2,-1 3 4,1-3 6,0 0-3,7 6-4,-7-6-7,12 0-10,-1 0-4,2 0-9,-1-6-10,4 5-36,-2-5-50,1 0-49,4 2-62,-2-1-63,0-3-125,0 2-308,-3 0-148</inkml:trace>
  <inkml:trace contextRef="#ctx0" brushRef="#br0" timeOffset="261202.3593">203 13237 127,'20'0'34,"-20"0"-15,12 0-5,-12 0 0,12 0-3,-3 3 0,-2-3-3,3 1 1,-10-1-1,17 2-2,-6 0 1,-3 0 1,3 0 3,-1 2-1,1-2 7,-2 0 4,3-1 0,0-1 3,2 3 8,2-2 2,3-1-2,3 2-2,-2-2-2,6 0-3,0-2 0,5 2-4,1 0-3,0 0-2,2 0 0,2 0-2,0 0-2,0 0 0,2 0-4,-2 0 1,2 0 3,-1-1-7,-1 1 0,2-3 5,2 2-4,3-1 2,-3-2 0,2 0-2,3-2 4,-1 2-2,11-3-2,0 1 2,1-2-2,3 1-3,-3-1 4,5 1 2,-1-1-7,0 2 6,-3 1-2,-2-1-1,-3 2-2,-4 0 3,-3 1-4,-1 0 0,1 2-2,-3-1 2,0 0 4,3 0 0,-3 0 1,3-2-1,-1 1 4,0 1-4,3-2 2,9 0 4,-8-2 0,7 2-1,2 3-2,5-5 1,-3 4-1,5-2 5,-3 1-5,3 0 3,-3 1 0,3 1-3,-3-3 4,3 4 5,-3-4 0,3 2-6,-1 0 6,4-1-1,-5 0-6,25-3 1,-14 3 7,-9-1-9,22 2 3,-11-1-3,-8-1 1,20 2-5,-12-2-3,-5 2 5,-5-2 2,5 2-4,17 0 3,-11 1-2,13-3 5,-12 0 7,7 0-1,-7 2 4,-10-2-4,-1 3-1,23-4-5,0 0 0,2-1 4,0 2 1,3 3 2,-3-3 3,2 2 1,0-2 3,-2 2-2,0 2-1,5 0-1,-5 0-6,0 2 1,0 0-2,-2 0 0,-15 0-3,-5-1-3,19 3 1,-13 0-2,12 2 1,-1-2-1,1-1-2,2 1 3,2 0-3,4 0 2,5 0-1,0-1-5,0 1 2,-1-2 2,2 2-2,-3 0 1,6-2 4,-9 2 8,1 0 1,-3 1-6,0-1-1,-2-1-1,0 2 1,3-1-2,-1-1-1,2 1 2,3 0-4,2-2 5,-3 0-3,1-1 1,-1 4 3,-2-2 1,0 1-2,2 0 1,-3 1-2,4-1-1,6 2-1,-1-1-1,10 1 0,0 0 0,2 3-3,4-3 1,0 4-2,2-2 2,0 1 0,0 0 3,2 3 0,4-2 1,5 1 5,5 0 5,2 1 4,0 1-1,-2-1 4,-1-1 0,-7 0 2,-2 1 2,-4-1-1,-2-1 2,-4-3 3,-5 3 0,-8-5 2,-5 4 0,-7-4 0,-23-3 4,-11 2 6,-11-3 4,-5 2-1,-6-3-4,-5 1-3,-3 1-4,-4-2-9,-4 2-34,-1-2-37,-1 0-57,-4 0-67,-4-4-76,0 3-172,-8-2-215,-2 3-127</inkml:trace>
  <inkml:trace contextRef="#ctx0" brushRef="#br0" timeOffset="263025.7842">80 14307 219,'0'0'126,"-4"-5"-44,4 5-27,0 0-7,0 0-6,0 0-11,0 0-2,6-7-7,-6 7-2,13-2-3,-2 2 2,-3 0 1,4 0-2,0 2-2,2-2 1,3 2 1,1 2-2,0-3-4,2 4-1,-2-4-1,2 3 1,3-2-1,0 0-1,2 0 7,5-1 7,4 2-4,2-3 0,7 0-1,6-3-3,3 2-1,5-1 2,3 0-3,-3 0 3,3-2-3,-3 0-4,-1 2-5,0-2 4,-5 3-2,-4-3 2,5 4 0,0-2-3,5-2 1,-7 4 1,1-2 5,9 0 3,-1 1 4,5-1-9,-3-1 9,26-2-4,-1-3 0,-1 3 7,-8-1-13,-13 2 6,-1 0-1,1 2 1,-1 2-4,-3-5-3,-1 5 2,-11-2-6,3 0 4,1 2 2,1 0-2,-3 0 3,9 0-4,3 0 3,1 0-4,3 2 6,2-2 0,2 0 4,21 0-7,-13 0 2,14 4 5,-16-1-6,-10-3 1,2 2-1,21 2-3,-18-2-2,-5 0 4,-5 0-5,3 2-1,-3-2 1,4-1 1,-3 3 1,3-2 4,3 2-3,-1-2 6,22 1 7,-2 2-5,2-4-2,0 3 1,0 0 1,0-2-1,-14 2-1,-8-3 0,22 5 3,-15-2-5,15 0 8,0-2 12,5 2-6,-3-3 0,2 3-1,-2 0 1,-2 2-2,0-4-2,0 2-3,2 3-3,0-7 1,-1 4-1,2 0-2,-1 0 0,-2 0-2,-1 1-1,-15-1 2,16 2-1,1-3 6,-1 1-5,2 2 1,2 0-2,2-1 1,8-1-2,0 4 3,1-1-3,2 1-1,-2 0-1,-1-3-1,-2 3 0,-4 0 1,-2-1-1,-2 1 1,1 0-1,-3-1-1,0 1 0,0-2 1,-2 1-3,2-1 3,3 0 9,-1 1 1,6-3 1,-1 2-1,-1 1 3,0-1-4,4 3-1,-2-4 1,2 2-3,2-1-1,2 1-2,4-1 0,3 4 2,2-5-4,3 5 0,-2-5-1,-4 3-1,2 0-1,-3-1 2,-2 3-2,-2-1-3,0 1 3,-4-2-1,4 1-2,0 3 3,-1-3 0,4 3-4,-1-5 2,-2 3-1,0-3 0,-5 1 1,-1 0-1,-4-1 1,-7-1 2,-2-1 6,-17 1 2,-9-3 5,-4 2 5,-9-5 1,-2 2 2,-4 0 4,-9 0-1,-1-1 0,-2-1-1,-5 3-4,-3-3-2,-2 0-4,0 3-4,-3-3-24,-2 0-37,-3 0-44,1 0-66,-5 0-97,-3 0-185,-5 0-183,0 0-119</inkml:trace>
  <inkml:trace contextRef="#ctx0" brushRef="#br0" timeOffset="264880.8047">356 15468 360,'-6'-3'98,"6"3"-32,0 0-8,-4-4-24,4 4-13,0 0-3,0 0-3,0 0-4,-5-4 5,5 4 1,0 0 8,0 0 0,0 0 7,0 0 2,0 0 0,25 4-1,-25-4 2,20 1-3,-12-1-1,7 3-1,2 0-2,0-3 2,1 0-9,2 2 1,5 2-1,3-4-8,0 0 5,3 2 4,3 0-10,2 2 2,0-4-2,5 2 4,5 0 2,-2-1 2,5 3-1,-1 0 2,0-4-6,1 2-2,6 0 3,6-2 2,0 3 2,3-3 3,-1 0-4,2 0 1,2 3 2,-3-3-1,1 3-2,-1-3 0,-3 0-3,-1 2-3,-1-2-1,-4 2 7,-6 2-8,4-4-1,-4 2 3,-1 2-5,1-3 4,-3 2-4,4 0-2,-2-1 6,9 4-4,-8-6 0,-1 4-2,10-1 1,1 0-2,3 2 2,-1-3 0,1 2-2,1 1-2,-1 0-1,-1-2 1,-2 3-2,1-2 3,-3 1 2,1 1-1,-3 0-2,1 1 4,2-1-6,-3 2 8,2-4 7,1 5 4,1-5-5,3 1 0,-1 1 0,-2 0 0,3 2 2,1-4 1,-1 5 2,1-2-3,17 1-1,-13 0-2,-9 3-3,0-3 2,-1 2-1,0 1-1,-1 2-1,-1-5 0,-1 5 0,-3-3 1,7-1-4,-3 1-1,-2 1 4,2-3 0,-2-1-2,4 1 4,1 0 2,-5-3 1,5 3 4,2 0 1,1-3-6,-1 3 2,23 3-2,-1-1-3,-1 1 2,-14-3-2,-5-1-3,19 5 3,-12-4 1,12 1-3,1 2-1,1-3 0,2 2-4,0-1 7,-3-1-5,3-1-2,-2 1 2,-15-2 1,-7 0-3,1 1 4,21-1 3,-14 1 1,14 3 4,-3 1-2,3-3-6,4-1 5,-3 2-3,3 2 0,4-4 1,-1-1-1,3 3-1,-2-1 2,2 4-3,0-5-2,3 1 1,-2 3 1,2-1-2,0 1 0,6-3 0,-3 2-2,6-1 1,-2 3 1,3-3-1,-2 0-1,-2 3 1,-1-5-1,-1 1-1,-2-1 3,1-1-5,-4 0 5,3 2-3,1-3-1,-3 3 1,2 0 1,5-6-5,4 3 3,-2 1-1,6 0-1,1 1 2,-4 1-2,5-2 2,-6 1 1,-1-1 2,-2 2-2,0-1 2,0-1-1,2 2-2,2-3 1,4-1 0,1 2 0,-4 1-1,6 1 2,0 2-1,-6-3 1,2 1 1,1-1-1,-4 5 0,5-4 0,-5 1-1,-2 2 1,-2-3-1,-5 0 0,-8-1 1,-8-1 0,-15 0 3,-13 1 12,-13-7 8,-2 6 6,-7-6 9,-5 2-4,-2-2 0,-2 2-6,-3 2-2,-1-4-8,-4 0-21,-1 0-48,-2 0-64,-1 0-65,-8-4-108,0 0-204,-4 4-158,-6-9-144</inkml:trace>
  <inkml:trace contextRef="#ctx0" brushRef="#br0" timeOffset="266967.9039">254 16558 142,'0'0'42,"0"0"-17,0 0-2,0 0 1,0 0 3,0 0 2,23-2-5,-14 2-4,1 0 1,3 0-2,0 0 1,1 2 4,4-2 8,0 0 5,2 0 0,11-2 3,-1 0-1,-2 2-5,8-4 1,-3 2-6,5-1 2,-1-1-2,-3 0 0,0 2-5,0 2-4,-1-6 0,1 4-4,0 2 2,0 0 0,-2-3-1,-1 1-6,1 0 4,3 2-4,-6 0 0,0 0 1,0-4-3,4 2 1,-1-1 5,-1 0 16,4 1 9,7-3 5,-2 3-9,3-4-6,-1-1 2,0 3-14,1 2 6,1-4 0,-1 4-7,-1-4 0,-4 5 2,5 1-5,-7-4 1,0 2-2,0 2-1,-2 0 0,-1 0-1,6 0 6,-3 0 3,0 0 2,2 0-3,5 0-1,-3 0-2,4-4 0,-1 2-1,-1 2 0,-1-2-6,3 2 9,-2 0-3,1 0-6,-1-3 4,-6 3-3,0-3 0,0 3 1,0 0-1,0 0 2,0 0-1,0 3 0,9-3-1,-9 3 8,2-3-3,5 0-1,1 0-2,0 0 2,3 0-1,-1 0 1,1 0-1,-1 2-1,4-2-2,-2 2 1,-1 2-2,-1-2-1,3 2 4,0-3-3,-3 5-6,-1-4 4,4 4 0,-2 0-2,-1-2 3,1 1-3,-1 1 1,9-1 3,-1 3-5,1-2 1,-1-2 2,2-1-5,-1 5 5,0-2 1,-7-2 3,10 1-3,-3 1 3,0 0-1,-2 0 1,0-2-3,0 1 0,-7 1 0,5 1 1,-6-1-2,10 2-4,-10-3 4,3 5-2,-3-5 0,-3 1-2,3 2 5,-3-1-6,0 1 1,3 0 3,-3 0-4,-2 1 4,3-1-1,-1-1-2,1-1 8,-1 1-4,2-1 0,-1 2 2,1-1-4,8 3 3,-12 0-2,5-3-1,-3 1 0,-2-2 0,1 3-1,-1-1-1,-3 3-1,6-3 0,-3-1-1,2 5 2,1-5 0,-1 1 0,8 3-1,-2-3 2,3 0-3,-1-1 2,3 1 1,-1-1-2,1 1 5,-3 2-1,1-3 0,-7 1-1,-1-2 3,8 1-5,0 3 0,0 1-1,-3-3 2,3-1-2,0 5 3,-2-5-5,0 3 4,-5 0 2,7-3-4,0 1 2,4-1 0,-2 5 1,2-5-1,5-2-2,1 4-1,1-2 2,23 1 1,-3 0-2,-13-1 1,14 5 0,-11-8 0,-8 5 1,19-1-2,-14-1 2,14-1 0,-15 2 1,-7-1-4,20 5 1,-13-5 3,-7-3-3,3 2 2,19 5-1,-12-3 2,-7-6-3,-1 3-1,27 3-1,-7-2 4,-10 0-2,-9 1 0,21 1 0,-13-3 0,13 3-2,-14-2 2,19 1 3,-6 1-3,1-2 0,1 1 4,0 1-6,-1-2 2,2 1-1,2-1 0,0 0 3,2-4-6,-2 5 5,2-1 3,-2-4-3,-2 4 0,2-5 6,0 5 1,0 0 1,0 0 1,-4-5 0,1 5-1,1 0 0,2-2 0,2 1-2,1 1 4,-1 2-6,4-2 0,-2 1 5,-1 1 6,-1-2 7,0 1 0,2 1 3,-2-3 1,-2 5-2,-2-4 1,3-1-3,-19 1-1,-7 0 10,-1-2 0,-1 0 3,-3-3-1,-1 5-4,-7-6 1,-5 6-6,-1-4 6,-3-2-2,-6 1-5,-2 4-3,-5-4 0,-1-1-4,-4 0 1,-4 0 1,2 2-24,-7-4-36,-3 2-55,0 0-87,-6-7-84,-6 5-168,0 2-47,-20-12-122,3 5-102</inkml:trace>
  <inkml:trace contextRef="#ctx0" brushRef="#br0" timeOffset="268859.5096">580 17429 224,'-16'0'73,"11"1"-31,5-1-1,-15 0-2,15 0-1,-12 4-1,12-4-2,-11 2-9,11-2 1,-8 0-5,8 0 0,0 0 0,-7 0 1,7 0 3,0 0-1,0 0 2,0 0-1,13 12 0,-9-11-2,7 1 6,-1 2-1,1-2-1,4-2 0,3 2 1,2 2-5,1-2 2,3 2-3,5-3-2,0-1-1,3 0 3,3 2-2,1 2 3,0-4-12,-1 0 2,3 0 1,-2 2 1,1 2-1,-1-2 0,-2-2-3,2 0-1,-3 0-3,1 0 2,-1 0 6,5 0-2,-2 0 3,-4 0-7,5-2 13,-1 2-8,7-4-2,-3 2 2,-4 2-4,2 0 0,1 0 7,-1 0-6,0 0-2,0 0-2,5 0 2,1 0-4,-2 0-2,3 0 6,-1 6-1,-1-4-3,1-2 2,1 2-1,-3 2 3,1-4-3,1 1-3,-8-1 4,0 0-4,2 2 4,-1 2 1,-4-4-3,1 2-2,-2 2 3,0-2-1,-1-2 2,1 1 1,-2 4-3,2-4 0,-1 1 1,1 2 2,2-2-2,0 2 1,0-2-3,4-2 3,2 1-4,0 3 3,2-4 0,3 6-2,0-4-1,2-2 0,-3 2 3,3 4 0,-5-6-4,5 1 2,-3 3 3,5 2-5,-5-4 1,1 0-2,-1 2 3,3 2 0,-2-3-2,-1 3 6,1-4-3,1 2 2,-1 1 1,0-3 5,3 0-3,0 4-2,8-2 7,1-2 0,0 3-2,1-3 4,-1 4 1,2 0 0,-1-4 0,-4 5 0,3-1-3,-1 1-3,-1-5 2,-1 4 1,2 0-1,-3 1-1,0-5-1,-1 8 0,-2-8-2,-3 4-1,5 1 3,-5-5 1,8 4-1,-8 0 0,6-1-1,2-1-2,0 2 1,2-1 0,2 3-2,1-2 3,1 1-2,-2-1-1,3 2 1,1-1-4,-1-1 2,-1 2-2,20 1-2,-1 1 4,1-1-2,4-1 2,-1-1 0,-1 5-1,2-5-2,0 5 3,-1-4 4,-1-1-4,2 5 1,2-5 1,-1 1 1,-1 0 0,5-1-1,1-1 2,2 1-1,2 5 1,5-4 0,0-5 0,1 3 0,1 0-1,2 1 0,0-1-2,1 0 2,8-4-1,2 3-1,3 1 1,7-4 2,2 6-1,1-3 2,-4 3 5,6-2 1,-5 0-2,-3-3 2,3 7-3,2-7 1,-1 3-4,6 0 1,1 2-1,3-7-2,-1 5 0,5 0 0,-2 0-2,-3-3-1,5 3 1,-1 0 0,-2 3-1,3 1 1,0-1 12,-5 3-2,-3-3 0,-7 5-1,-4-7 5,-9 7 4,-6-7-3,-9 1 3,-7 2 2,-19-7 0,-11 3 0,-5-2 3,-9-2-1,-1 0 1,-5 2 5,-8-3-5,2-1-5,-5 0-4,-5 2 0,-5-2-2,2 4-8,-4-2-16,-2-2-36,0 0-41,-3 0-67,-1 0-77,-4-6-119,-1 4-150,-6 2 41,0 0-79,-18-13-33</inkml:trace>
  <inkml:trace contextRef="#ctx0" brushRef="#br0" timeOffset="273374.5716">13054 19004 1684,'10'-6'-9,"-4"6"12,0-6 7,0 5 18,-6 1 14,10-2 13,-5-2 10,0 2 1,-5 2-5,6-6-7,-6 6 0,8 0-7,-8 0-5,0 0-5,8-5-2,-8 5-5,0 0 1,0 0-5,0 0-3,0 0 0,0 0-6,0 0 2,0 0-5,-20-2-1,13 0 3,7 2-4,-17 0 2,7-4-2,-1 4 1,0 0-2,-3-2-1,1 2 0,-2-4-3,0 4 3,-1-2-3,-2 2 2,-1-1 0,-2-3-2,2 4 3,-3-2-3,2 0 1,0-2 0,-2 2-2,0-2 4,-1 2-5,-5 1 0,2-3 1,2-2-3,-5 4 1,4-4-2,0 5-1,-3-1 2,3-2 0,1-2 2,2 4-3,0 0 0,-2-2-2,0 3 0,2-1 2,-1-2-1,1 2 0,-1-2 1,2 2 0,-2 0-2,1-2 1,0 3-2,0-3 1,-4 2 0,3 0 1,-4-2-2,-1 2 1,-1 1 0,-1-4 0,0 4 0,-1-5 1,-1 6 2,-1-6 3,0 6 3,2-6 2,-4 5 3,3 1 0,-2-6-2,3 4-2,-1 0 1,0-2-3,0 2-2,0-3 2,-1 5-2,-1-6-1,-2 4 0,-3-2-1,5 2 1,-6 1-2,2-4 1,3 2-2,-4-1 0,5 2-2,2-4 3,0 5-2,1-3-2,-3 2 2,2-2-2,0 2 0,1 0 2,-3-2 0,0 2-1,-2 1-2,-7-3 4,1 2-4,-5-4-1,1 4 2,-3-2-1,-6 1 0,6-1 2,2-2-4,-1 4 1,1 0-1,3-2 2,-1-2 0,5 5 0,0-1 0,4-2 1,-5 2-1,5 2 1,2-2-1,0-2-3,3 4 3,-5 0 0,2-1 0,-3-3 1,1 4-4,0-2 5,1 2-2,-1 0 0,-3 0-2,3-2 3,-6-2 1,6 4-4,-7 0 2,3-2 1,-2-2 0,-1 4 1,3-2-2,0 1 0,-5-3 0,3 2 0,-1 2 0,1-6 2,-2 6-1,-1-2-1,-1-2 0,1 3 2,1-5-3,0 6 0,-1-6 2,3 4 0,-6 0-2,4-2 1,3 3 2,-3-5 0,0 4-2,-1-4-1,3 4 2,-3-2-2,-1 3 2,1-5 0,1 4 1,-1-4-1,-1 5-1,1-4 0,-1 4-2,1-5 3,1 6 2,2-6-6,-4 4 5,4 1-3,-1-3 2,3 2-2,-2-2 2,-1 2-1,1 0 2,2-2 0,-3 2-2,1-2 2,-1 3 0,1-1-2,0-4 0,2 6-1,-3-2 3,4-2-1,-2 2-1,-1-3 3,8 5-5,-2-2 4,0-2-2,-5 4 3,5-6-2,-4 4 0,-3 2 2,1-1-1,0-4-1,-3 4-2,3-1 1,-5-2 2,1 2-2,-3-2 0,3 2 2,1 2-2,-2-5 2,2 5 0,1-2-1,-1-2-2,1 2 4,2 0-2,1-2-1,-1 2 1,2 1 1,3-3-2,-5 4-1,-2-2 0,7-2 3,5 2-4,-9 2 4,5-2 0,2-2-1,0 4 2,2-1-1,3-1 1,-1-2-3,0 4 1,3 0 1,-1-2-1,2 2 0,-1-4-1,1 4 1,2-2 1,-4 2 0,-2 0-1,1 0 0,5-2 2,-6 2 1,1-4-2,-1 4-1,-2 0 0,0 0-1,3 0 1,-3 0-1,0 0 2,0-1-2,1 1 1,-1 0 0,0 0-1,0 0 1,1 0 0,1-4 0,-2 4-1,0 0 1,1 0 1,1 0-2,-2 0 2,0-2 0,3 2-2,-5 0 1,2 0 2,2 0-1,3 0-3,-5 0 2,2 0 2,1 0-1,-1 0 0,4 0 0,-6-2 0,5 2-2,-3 0 2,2-4 0,8 4 0,-6-2 0,3 2 0,-1 0 1,1 0-3,-2-2 2,2-2-1,-1 4 0,1 0 0,0-1 0,-1 1-2,1-4 2,-1 4-2,2 0 3,-4-2-3,2 4 5,-1-4-2,1 2-1,0 0 3,0 0-2,1 0-2,-1 0 0,1-2 3,0 2-2,-1-4 0,-1 4 0,-1 0 1,4 0 1,-6-2-5,2 2 3,-1-4-2,1 4 1,1-2 2,0 2-1,-1 0 1,3 0-1,-3-1 2,3 1-1,-2-4-2,-1 2-1,1 2 5,1-2-4,1-2 4,-7 4-4,3-6 0,0 5 2,-3-1 0,2-2-2,-1 4 1,-1-6 0,0 4-1,0 2 2,-1-6-1,-1 5-1,4-1 2,1-2-3,-3 4 4,4-6-1,-3 4-2,1 2 2,1-6 0,2 5-1,-1-1-3,0-2 4,1-2 3,-3 4-3,4-4 1,-2 1-3,0 3 2,1-6-1,-1 7-1,1-3-2,-2-2 2,-1 4 1,3 0-5,-1-2 4,-2 2 0,1-2-1,3 3 2,2 1-3,-2-2 4,0-2 0,0 2-1,2 2 2,-1-2-4,-1 2 3,3-4-1,-2 4 0,2-1 1,-3-4-2,4 4 1,-4 1 0,3 0-1,-2-2 2,4 2 0,-3-4-1,3 4-3,-2 0 3,0 0 1,1 0-2,2 0 0,-4 0 3,3 0 0,0 0-3,0 0 2,-2 0 1,4 0-2,-5 0-1,8 0 4,-5 0-4,0 0 0,4 0 1,0 0 1,-4 0-1,5 0 0,-6 0 0,5 4 0,-4-4-1,2 0 7,-2 0-3,2 2-4,-2-2 0,2 0 3,-2 0-2,0 0-2,0 0 2,-1 0 0,2 0 1,-4 0-1,4 0 2,-4 1-3,1-1 2,3 5 0,-4-5-1,1 1 0,2-1 1,-2 0 0,-1 0 0,4 4 3,-4-4 0,3 2 0,0-2 5,0 0 2,-1 0 2,4 2-1,-4-2-3,4 0 1,-1 4-3,-3-4-1,4 2 2,-4-2-4,4 0 2,-4 1 0,2 3 2,-1-4-3,1 2-2,2-2 2,-2 0-2,4 0 3,-1 0 1,2 4 0,-3-4 0,3 0-1,-1-4-2,0 4 2,2 0 1,-4 0 1,2 0-3,1 0-2,-2 0 3,0 0-1,1 0 2,-2 0 5,4 0 7,-1 0 3,0 0 4,3 0-1,0 0 3,1-2 0,9 2-1,-17 0 2,10-4-2,7 4 0,-12 0 3,12 0-1,-11 0 5,11 0-2,-11 0 2,11 0-1,-8-1-6,8 1 3,0 0-4,0 0-4,-12 0 0,12 0-4,0 0-2,0 0-2,-9 0-5,9 0-1,0 0-4,0 0-14,0 0-25,0 0-34,0 0-41,-9 1-41,9-1-32,0 0-42,0 0-65,0 0-174,0 0-150,0 0-114</inkml:trace>
  <inkml:trace contextRef="#ctx0" brushRef="#br0" timeOffset="276505.7035">3187 9776 408,'0'0'124,"2"-8"-23,-2 8-5,2-7-18,-2 7-19,0-6 1,0 6-13,0 0-4,0-5-10,0 5 1,0 0-6,2-6 0,-2 6-8,0 0-2,0 0-5,0 0 8,0 0-12,0 0 6,0 0 1,0 0-5,0 0-4,0 0 4,0 0-9,0 0 8,9 13 0,-7-7-7,0-1 3,-2 3 4,3 0-5,-1 0 9,0 1-3,-2 1 14,2-1 7,-2 3 6,0-1 2,2 2-5,-2-1-6,0 1-4,0 2 4,0 2 3,0 1-2,0-2 4,0 5-4,0 1 0,0-1-1,0 0-4,0 3 1,0-1 1,0 4-2,0-4-2,-2 4-2,2-1 0,0 0 0,0 3 0,-2-2-2,2-1 3,0-1 6,0 2-1,0 0-3,-2-1 2,0 1 3,2-2 2,-3 2 1,1-1-2,0 1-2,-2-1-4,4 1-2,-2 0 0,-1-2 0,1 1 0,0-1-1,0 0-4,0-4 2,2 3-5,-2 1 1,2-2 0,-2-2 1,2 2-1,-2 0 5,2-2 1,-3 1 8,3 2-2,-4-4-1,4 3-1,-2 4 0,0-2-1,2-1-1,-2 3 0,0 0 0,0 3 0,2 1-4,-4 1 0,4-1-2,-2 5-3,-3 0 0,5-2-1,-2-1 4,-1-1-6,1 1-1,2 1 3,-2 2 1,0 2-1,2 0 0,-2 0-2,2 0 0,-2 0 2,2 2 3,-2 0 3,0-1 1,-2 0-1,4 1 0,-2-1 4,2-1-3,0 2 2,-2-2 2,0-2-1,0 4-2,0-2-1,-1 2 3,1 0-7,2 2 0,-3 2-2,1-2 1,2 2 0,-4-1-1,2 3-1,2-2 1,0 2 1,-2-3-3,-2 11 1,0-5-5,2-3 4,-5 5-1,6-1-2,-4 0 1,3-5-3,-2-1 3,1-2 1,1 2 3,-2-2-10,0 1 2,2-3-1,-4 1 1,5-1-2,-1 1 2,-2-2-6,2-1 5,0 2-1,-2-2 0,0 2-1,2 0 2,-6 2 1,4-1-4,0 4 3,0-3 1,0 1-2,0 7 1,0-1-2,-3-1-2,0-4 4,5-2-2,-2 0 0,-2-1-2,2 1 5,0 0-4,1-2-1,-1 0 3,2 0-4,0 0 1,-2-2 1,2 0-1,-3 2 1,3-1-4,-2-2 4,2 0-2,-3 1 0,3 0 0,0 0 0,-2 0 1,0 0 5,0-1-3,-2 2-4,1-4 2,2 3 3,-1 0-1,0 0 7,0 2-9,2-2 4,-2 0-3,0 0 0,0 1 0,-1-3 0,1 2 7,-1 0-7,3 0-1,-2 0 2,0-2-2,2 4 0,-2-6-2,2 5 2,-4-1 1,5 2 3,-3-6-6,2 2 2,-2-2 2,0 3-2,1-7 2,-1 3-6,2-3 3,-3-2 3,3 5 1,0-4-2,-2-1 8,2 5-10,-2-5 3,2-1-3,0 1 1,0 1 2,0-2-4,-2 3 2,1 1 2,1-3-1,-1 3 0,1-1-3,2 1 3,-2 1 0,0-1 1,0-1-4,0 4-1,0-5 4,2 2 1,-2 1-2,0 0-3,0-3 7,2 3 1,-2-2-8,0 3 2,2-3 2,-2 3 3,-1-2 2,3 0 4,-2 2 4,0 1-1,0-5-1,2 5 3,-2-5 6,-1 3 4,1-3-4,0 1 1,0 1-2,2-3 2,-2 5 0,0-5-4,0 1 12,0-3 0,2 3 5,-2-1 2,-4 1-2,6 2 3,-1-7-4,-1 7-3,2-4 1,-2 1 3,2 1-6,-2-3 1,0 3 2,2-2-8,-2 1-3,2-1-1,0 1 0,-2-1-1,2 2-2,0-3-2,0 1-3,0 2-3,0-3 1,0 1-1,0 0 2,0-3-3,0 1-3,2-4-1,-2 2 5,2 2-2,-2-4 0,0 0 0,2 0-3,-2 0-1,2-1-1,-2 1 2,2 0-2,-2-1 3,2-5 1,-2 0-5,1-4 4,-1 3-1,3-1 1,-3-4 4,0 1 0,3 0 8,-3-3 14,0-1 3,0 2 1,2-3-1,0 1-2,-2-2-4,0 1-4,0 1-4,0-4-1,0 4-4,0-6-23,0 4-34,0-4-42,0 0-42,0 0-46,0 0-33,0 0-64,0 0-61,12-12-115,-1 1-131,2-4 43,4-1-267,6-10-288</inkml:trace>
  <inkml:trace contextRef="#ctx0" brushRef="#br0" timeOffset="278314.7076">7345 9465 1988,'2'-3'-116,"0"-1"28,-2 4 17,3-8 13,-3 8 5,4-3 3,-4 3 8,2-4-4,-2 4 7,0 0 9,0 0 0,0 0 8,0 0 7,9 9 14,-7-1 2,0-3 7,0 5 16,0 0 7,2-1 0,-2 5-1,2-1 4,-2 2 3,2 0 15,-1 2 19,-1 1-7,1 1 2,1 2 2,-2 2 4,2 2 0,-2 1-4,0-1-3,-2 3-2,2 3-3,0-1-7,-2 9 1,2 0-4,0 3 1,0 2-4,0 2-2,0 7 5,1-1 0,-3 1 1,2-7-5,-2 7-3,3-8 1,-1 1-1,-2 0-1,2 0 0,0 0 5,-2-1-9,0 1 3,-2 0-8,0-3 11,2 5-7,-2-4-1,-3 7-2,2-7 2,1 9-2,-2-1 2,0 3 22,0 1-5,-4 1 2,4-2-10,-3 2-2,0-2 10,3 3-10,-4-1 1,0 17-6,1-11 8,-4 9-4,3-9-2,-1-7 0,3-1-9,-2 0 1,0 0 1,-2 0-7,2 2-2,0 18-1,2-12 2,-5 15-5,4-2 5,-1-11 0,4-6-3,-6 17 3,5 2-3,-3 0-4,-1 0 1,2-4-2,-1 3 2,2-12-2,-2 9-4,-6-2 7,8-11-7,0-6 3,-2 1-3,1-1-2,-4 17 1,5-9-2,-2 14-15,-1 0 0,1 0-1,1-1 4,-2 2-1,1-2 2,2 1 0,2-11 4,-4 10 2,3-11 0,-4 11 2,3 0 3,2-13 5,-2-6-5,2-2 3,-3 3 1,1-1-3,-3 23 0,3-15-2,-2 9 1,3-9-2,-1 11 2,0-11-3,1-6 0,0 0-2,-1 19-1,0 0 2,-2-1 1,2-15-3,-1-3 1,0-4 0,1 0-3,0-1 2,0 1 0,0 0 1,-1 1 0,0-5-2,3 2 3,-2 1-1,1 1 1,-1 0 3,0 1 7,2-1 1,-2 0-2,1 0 4,-2 3-1,1 0 4,2-2 2,0 1-2,-2 2 5,4-4 10,-3 0 0,1 1 1,-1-7-2,1 5 0,0-5-4,2 4 2,-2-11 5,0 2-1,-1-2-1,2 4-3,0-4-1,1-2-2,0 2 1,0-1-1,0 1-3,-1 0-1,1-2-2,0 2 0,2-2-3,0 2 10,-2-2-2,2 0-1,-2-4-5,0 6-1,4-6-3,-4 3 1,-1 1-5,1-4 1,2-2-3,2 6-2,-2-5 3,-2 1-5,0-4 0,0 4 1,0-3-1,0-3 1,0 3-5,0-5 2,0 5 0,0-5-4,0 1 0,0-3 3,0 1-1,0-4 0,-1-2 3,0 0-4,3-2 2,0-4-3,0 2 2,0-6-1,-1 1-1,-2 1-1,3-3 2,0 1-2,-2-3-1,2-1 2,0 1 1,0 2-3,-2-7 2,2 3 2,0 2-3,0-2-2,0-5-17,0 5-28,0-6-46,0 0-52,0 0-58,0 0-82,0 0-46,8-19-68,0 4-146,0-6-91,4-9 86,8-15-393,9-17-419</inkml:trace>
  <inkml:trace contextRef="#ctx0" brushRef="#br0" timeOffset="280382.6">13925 9465 714,'-2'-3'131,"2"3"-11,0-10-25,0 10-17,-2-5-2,2 5-10,0-6-14,0 6-6,2-6-6,-2 6-7,0 0-6,0-6-3,0 6-1,0 0 4,0 0-10,0 0-1,0 0-1,2 15-2,1-7 0,-3 0 9,2 1 13,-2 3 10,2 1 10,-2 3 2,2 0 0,-2 4 1,0-3-1,0 4 4,0 2-6,0-2 4,0 1-7,0 2-3,0 4-1,0-1-3,0 1-1,2 2-1,-4 3 1,4-3 0,-2 3 11,2 1-5,-2 5-1,0-2 5,0 3 2,-2 1-3,2 0-1,2 0 6,-4 0 1,2-1-2,0 2-1,0 0-9,-2-2 3,2 2 0,-2 0 0,2 0-5,-2 0 4,0-2 1,2 2-3,-3-2-6,3 2 1,-2-3-6,2 0-2,-2 1-3,0 0 1,2-1 0,2 1-1,-6 1 5,4 0-30,0 3 2,-2 2 0,0 6 1,2-5 5,-2 5-2,0 1-2,0-2 0,0 3 2,0-3 12,-2 2 0,1 1-1,-1-1-4,-1 0-1,3-1-2,0 1 0,-2 0-2,2-3-1,-2 2 0,0-9-2,2 3 1,0 0-3,-1-2 4,2 7-4,-4 0-3,2 1 2,1-1-2,0 3 4,-2-1-1,2 0-4,0-1 4,0 1-2,0 0 1,-3-1 3,1 1 1,0 1-4,0 1 4,-5-2 1,5-2-1,-1 3 0,-1-2 2,0-3-1,0 2-1,2-1 4,-2 0 3,-4-3-4,2 3 4,0-3 0,2 1 2,-3-1-1,0 3-2,1 0-1,-3 1-5,3 2 5,0-1 0,-1 3-2,-2-2-4,1 2 1,2 1-2,-6 15 3,4-11-4,-1-7 1,3 1 1,-3-1-3,3 0 0,-3 1 3,1-1-3,-1 1-2,0-1 0,-1-2 0,1 1 0,0 1 2,-1-1 0,-3 16-4,2-7 2,-2 6-3,3-8 2,1-8-3,-2-1 1,3 3 0,-1-1 1,-2 1-1,3-1 1,-5 20-1,2-15 3,0-6 0,3 1 2,0 1 2,-4-5-1,4 1 2,-2 1 0,1 1 3,0-7-4,0 3 5,-1 1-5,1 0 0,-2-6 1,3 5-2,-2-2 4,0 2 3,0-1 3,-2 1 2,2 3 3,-3-3 11,3 1 0,-3 1 5,0 5 5,-1 9 2,-2-8-1,4-6-2,1 1-3,-2 2-3,0-3-1,1-1-4,0-1-2,0 3-1,2-3 0,-4 1-1,3-4 0,3 3-6,-3-1-4,2-2-1,-1 2-1,2 1 0,-2-3-2,2 4 1,4-12-1,-3 4-2,-2 8-4,3-12 5,0 4-3,-1 0 0,1-4-2,2 4-2,-3-4 1,0 2-2,3-2 2,0 3-1,0-3 0,-1-2-2,0 0 10,1 3 3,2-3-2,-2 4-2,2-4 0,-3 1-1,3-5-2,-1-1-1,1 5-1,0-3 2,2-1 0,-2-3-3,-1 1 0,1 1-1,2-3 3,0 1-2,-2 2-2,0-4 2,2-3-3,0 5 2,-1-6-4,1 0 4,-3 0 0,4 0-2,-2 0 1,1-2 0,0 2 1,-2 0-1,2-2-1,0-2 1,2 2-2,-2-4 2,0-3-1,2 3 1,-2-4-3,2-1 5,0 1 2,-2-3 0,2-1-4,0-1 2,0 2-1,-2-1 3,2-1-1,0 0-4,0 0 4,0-6-4,0 9-3,0-7 3,0-2-1,-2 6-3,2-6-2,0 5 2,2 1-11,-2-6-22,0 2-27,0-2-39,0 0-58,0 0-69,0 0-95,0 0-112,-2-13-163,2 3-61,2-9 90,-2-2-490,6-7-527</inkml:trace>
  <inkml:trace contextRef="#ctx0" brushRef="#br0" timeOffset="325966.9936">4930 12190 137,'0'0'46,"0"0"-15,0 0 1,0 0-4,4 4 1,-4-4 1,0 0-1,0 0-2,0 0 4,0 0-1,0 0 5,0 0 2,0 0 1,0 0 2,0 0 0,0 0 5,0 0 4,0 0 4,0 0 8,0 0-6,0 0 12,0 0 2,0 0 8,0 0 5,0 0 2,0 0 0,0 0-2,0 0 1,0 0 0,0 0-7,0 0 0,0 0-5,0 0-2,0 0-1,0 0-1,0 0 1,0 0-4,0 0 0,-4-16-3,4 16 1,0 0-2,0 0-1,0 0-3,-3-5-2,3 5-4,0 0-5,0 0-5,0 0-2,0 0-3,0 0-6,0 0-1,0 0-5,-2-6-3,2 6-6,0 0-2,0 0-2,0 0-1,0 0-2,0 0-1,0 0 0,-8 17 0,3-11-2,1 1 2,2 3-1,-3-1-2,-1 5 1,2-1 1,0 4-2,0-1 0,-2 2-1,1 0 4,0 1-2,-1 0 2,2 0 3,-2 2-4,2-4 1,-3 2 0,3-4-5,-1 2 4,1 1 2,0-3 2,2-2-21,-2-2 2,2-1 4,0 1 7,0-1 13,-1-2 11,0-1 11,2-1 14,1 0 10,-2 0 5,2-6 22,-2 3-11,2-3-1,0 0-14,0 0 1,0 0-7,0 0 2,-2-19-16,2 11-7,0-1-5,0 2 2,2-3-7,0-1 1,0-1-3,-2 3-3,1-3-6,5 0-1,-4 1 1,0 0-4,0-1-12,0 3 11,0-3 1,2 3-2,-2-3-7,0 3 9,0-1-8,3 1 3,-3 0-2,0-1-5,3 0 3,-3 1 2,0 1 5,0 0-4,0 1 1,0-1-1,0 1-14,0 1 12,0 0 2,0 1-1,0-1-3,-2 0 0,2 2 0,-2 4 3,2-7 1,1 3-1,-3 4-3,3-6 2,-3 6-1,0-6 0,0 6 3,0 0 10,2-5-11,-2 5 5,2-6-3,-2 6 2,0 0 4,0 0-6,2-5 4,-2 5 0,0 0-3,0 0 4,0-6-2,0 6-1,0 0 2,0 0 4,0 0-3,2-6-4,-2 6 7,0 0-6,0 0 1,2-4 1,-2 4 0,0 0-2,0 0-3,0 0 1,0 0-2,0 0 4,0 0-1,0-8 0,0 8-4,0 0-3,0 0-3,0 0 11,2-6-3,-2 6 2,0 0-2,2-3-5,-2 3 7,0 0-6,0 0-1,0 0 4,2-6 0,-2 6 0,0 0-3,0 0-2,0 0 1,0 0 1,0 0-4,0 0 2,0-6 1,0 6 0,0 0-1,0 0 2,0 0-5,0 0 0,0 0-5,0 0 1,0 0 4,0 0-5,0 0 3,0 0 1,0 0 2,0 0 10,-4 15-13,2-9 2,0 2 5,-2 3-8,2 1 5,-3 3 1,0 2 4,1 1-2,0 1 3,0-1-2,0 6 3,0-2-2,2-1 3,-3-2 3,1 1-1,2-2-6,-3 3 6,3-3-5,-2-2 1,2 2 4,-2-5-7,2 2 6,0-3-6,0-1 11,-1 1-9,0-3 3,3-2 1,-1 3-5,-1-4 5,0 0-7,2 2-8,0-3-17,-2 1-12,2-1-24,-2-1-25,2 0-25,0 0-30,-2 0-37,2 0-49,0-4-54,0 5-96,0-5-145,0 0 58,0 4-113,0-4-80</inkml:trace>
  <inkml:trace contextRef="#ctx0" brushRef="#br0" timeOffset="332501.2546">10094 12228 158,'0'0'96,"0"0"-17,0 0-10,0 0-4,8 0-6,-8 0-5,0 0-4,0 0 2,0 0-3,0 0 4,0 0 6,0 0 5,0 0 2,0 0 0,0 0 3,0 0 0,4-4 2,-4 4 4,0 0 4,0 0 4,0 0-3,0 0-3,0 0-1,0 0-2,0 0-5,0 0-3,0 0-7,0 0-4,0 0-8,0 0-4,0 0-4,0 0-5,0 0-4,0 0-4,0 0-1,0 0-4,0 0-4,0 0-1,-24 6-4,16-3 0,2 0-4,0 2 1,0-1-1,0 2 0,-2 1 0,-2 1-3,2 2 2,0-1 0,-1 3 2,1 1 1,-1 0-1,0 0 4,3 3 0,-2-1-16,4 0 0,-2 0-2,1 0 7,0 1-1,1 1-2,2-2 4,0 4 1,0-1-2,4-3 1,-2 2 4,2 0-3,-2-2 4,4 3-1,1-3 3,0-2-2,-1 1 4,4-1 6,0-2 13,0-1 13,6-1 6,-4-1 4,3-2 1,-3-5 4,6 3 2,-4-4 2,3 0 4,0-2 2,-1-1 17,1-2 0,4-2-2,-4-1-3,2 1-5,-2-3 0,4-1-2,-4 2-4,-5-1-5,7-1 1,-3 1-4,-2-1-2,0 1-7,0-1-5,-2-1 1,0 1-2,1-1-1,-2 3 4,-1-3-10,-2 1-3,1-1-2,-1 3 1,0-3-5,-2 3-3,-1-1 3,1-1-3,-1 1 0,-2 1-3,2 0 1,-3-1 0,0 0-2,0-1-5,0 2 0,-3-1-2,2 0 3,-2 1-5,1-1-1,-3 1-1,1 1 0,0-2 0,0 1-1,-3 2-2,3-3-5,-4 0-1,-3 3 0,2-3-2,-1 2 0,-2-1-2,0 1-4,-2 3-1,1-3 4,-2 2-2,-2 3 3,5-1-5,-6 0 2,4 2-3,-5 2-9,6 0-27,-5 4-35,2-1-37,1 3-34,-1 2-39,-2-1-48,6 5-59,-5 1-57,-2 1-160,2 1-21,4 0 60,-2 1-160,1 2-130</inkml:trace>
  <inkml:trace contextRef="#ctx0" brushRef="#br0" timeOffset="342312.1155">3327 11845 80,'0'0'64,"0"0"-28,0 0-2,0 0-5,0 0-2,0 0-3,0 0-6,0 0-1,0 0 1,0 0-1,0 0 0,0 0 0,0 0 1,0 0 4,0 0 1,0 0 4,0 0 0,0 0 1,0 0 7,0 0-5,0 0 0,0 0 0,0 0 5,0 0-7,0 0-3,0 0-4,0-8 4,0 8 0,0 0 1,0 0 3,0 0 2,0 0 3,0 0-5,0 0 6,0 0-2,0 0-3,0 0 6,0 0-8,0 0-2,0 0-1,0 0-12,0 0 2,0 0-3,0 0-3,0 0-3,0 0 6,0 0-7,0 0 2,0 0 1,-13 16-5,11-11-1,-2 1 5,0 3-4,-1-1 5,2 2-3,0 1-4,-1-1 3,0 1 2,0 1-5,-1-1-1,1-2 6,-1 1-4,3-2 2,-4 1 2,4-1-6,0-1-2,2-1 13,-2 0-5,0 0 9,0-1 9,2 1 11,0-6 11,-2 7 4,2-3 6,0-4 1,0 0-9,-4 4-5,4-4 0,0 0-5,0 0-7,0 0-2,0 0-3,2-19-6,0 13 2,-2 1-4,2-1-3,0-2 2,0 2-7,0-1 0,-2-2-1,4 1-3,0 1 1,0-3-4,-2 0 2,3 3 4,-1-3-7,-1 2 3,1-1-4,-2 1-3,2 1 0,0-3 0,-3 2 0,5 1-3,0-1 2,-2 1-2,0-1 3,0 2-1,1-1-1,-1 1 1,-2 0 2,3 0-4,-1 1 2,-4 1 3,4 0-2,-2-1 3,4 1 0,-6 4 0,4-8-2,-4 8 1,4-4-6,-1 1 4,-3 3-1,0 0-3,5-4 3,-5 4-2,0 0 0,4-4-1,-4 4 3,0 0-3,0 0 5,0 0-3,0 0 2,12 13-3,-10-9 1,0 4 3,0-3 6,3 5-5,-3-2 1,0 1-1,2 3 4,-1-1-2,-1 0 2,2 1 0,-2-1-2,0 1 3,3-1-2,-4 0-3,2 1 3,-1-3 2,0 3 0,0-3 1,0 1-2,-2-1-1,0-1 3,2 2 2,-2-5-5,2 3 1,-2-3 1,0 1-10,0 0-8,0-6-24,-2 8-44,0-4-25,2-4-33,-6 1-34,6-1-328,-9 0-7</inkml:trace>
  <inkml:trace contextRef="#ctx0" brushRef="#br0" timeOffset="342596.9996">3236 11997 1324,'-7'-3'-18,"7"3"19,0 0 14,0 0 8,0 0 4,0 0 3,0 0-3,0 0 0,0 0 8,0 0-6,0 0 6,14-8-1,-8 6-2,-6 2 3,16-2-4,-5 0-2,0-2-1,-2 3-2,7-3-7,-1 0 0,-2 0-6,3 1-14,0-2-22,-4 4-35,3-3-25,-2 2-25,-3-2-31,-1 0-66,1 0-205,-3 1 80</inkml:trace>
  <inkml:trace contextRef="#ctx0" brushRef="#br0" timeOffset="343302.9727">3539 11839 1046,'0'-6'-33,"0"6"17,0 0 17,0 0 8,0 0 16,0 0 15,0 0-3,0 0 8,0 0 4,0-7 3,0 7-2,0 0 4,0 0-6,0 0-3,0 0-8,0 0 1,0 0-4,0 0-9,0 0 2,0 0-6,0 0 1,0 0-6,0 0 0,5 17 3,-5-9-8,1-1 3,-1 3 0,0 1 0,-1-1 3,1 3-1,0-1 1,-3-1-8,3 3 5,-2-3 1,2 0 0,-2 1-4,2-3-1,0 0 0,-2 1 1,2-2 5,-2-1-5,2-1 11,0 0 7,-3-1 12,3 1 11,-2-2 11,2-4 0,0 0-7,0 6-4,0-6-6,0 0-2,0 0-6,0 0-5,-2-19-5,2 13-1,0-3-5,0 1-1,2-2-3,-2 1-1,2-3-2,-2 3-3,3-1-3,-3-1 0,2 1-2,0 1 0,0-3-1,3 3 0,-4-1-2,2 1-2,1 0-1,0-1 3,0 0-4,0 3 0,0-1 2,0-2-2,4 3 1,-2-1-2,-2 1 1,2-1 0,2 2 0,-1-1-1,2 1 0,-3 0 1,0 1-1,3-1-1,-3 2 1,2-2-2,-1 3 1,-1-1-1,-1 2-4,1-2-17,0 2-18,-6 2-26,10-2-20,-2 1-36,-8 1-29,0 0-22,12 1-34,-12-1-398,6 2-106</inkml:trace>
  <inkml:trace contextRef="#ctx0" brushRef="#br0" timeOffset="343571.2559">3566 11919 1547,'0'0'-60,"-6"4"24,6-4 20,-4 4 21,4-4 21,0 0 9,-4 3 12,4-3 5,0 0 3,0 0 1,0 0 4,0 0-4,20-5-6,-20 5-4,12-4-8,-6 2-2,0 1-2,2-2-5,1 2-4,0-1-1,1-2-20,-1 2-21,1 0-26,-1 0-32,-1 0-25,1 2-31,-1-2-29,-2 0-61,3 2-244,-4-2 28</inkml:trace>
  <inkml:trace contextRef="#ctx0" brushRef="#br0" timeOffset="343813.7976">3572 12045 1189,'-4'4'-14,"4"-4"31,-8 4 19,8-4 14,-4 4 8,4-4 5,0 0 8,0 0-1,0 0 1,0 0-1,0 0-1,0 0-5,21-3-5,-21 3-7,17-5-6,-5 3-2,0-2-6,2 0-5,1 1-30,0-3-45,0 2-53,-1-2-48,2 1-87,-2-1-307,-1 0-41</inkml:trace>
  <inkml:trace contextRef="#ctx0" brushRef="#br0" timeOffset="345329.0119">4080 11812 1365,'0'0'-57,"0"-7"19,0 7 21,0 0 21,0 0 7,0 0 11,0-6 6,0 6 8,0 0 9,0 0 4,0-7 1,0 7 4,0 0 1,0 0-3,0-8 5,0 8-1,0 0 3,0-6-2,0 6-3,0 0-2,-2-5-6,2 5 0,0 0-10,-5-4-8,5 4 1,0 0-6,-9-2-2,9 2-2,-10 0-1,10 0-3,0 0 1,-15 4-4,6-2 0,3 0-4,-2 1 0,2 3-1,-3-2 0,0 2-2,1 1 1,-1 1-1,1-2 2,0 3 1,-1 0 0,0 1 1,3-2 3,0 1 2,0 1 0,-1-2 1,3-1-2,-1 2-1,1-1 1,2 0 0,-2 0 2,4 1-1,-2-1 0,2-3 2,2 3 1,-2-1 0,4 1-1,-2-2 0,5 0 1,-1-1 0,3 1-2,-1-1-1,2-2-3,2-1-23,0-1-36,1 1-57,2-2-57,-3-2-78,3-1-145,-5-1-209,2 0-94</inkml:trace>
  <inkml:trace contextRef="#ctx0" brushRef="#br0" timeOffset="351435.1516">3318 13211 293,'0'0'61,"7"-2"-5,-7 2-14,0 0-2,0 0-5,0 0-3,6-4-4,-6 4 1,0 0 0,0 0 1,0 0 1,0 0 5,0 0-3,0 0 4,0 0-2,7-2-2,-7 2-1,0 0 1,0 0-8,0 0 10,0 0-13,0 0-1,0 0 13,0 0-16,0 0-3,-7 16 5,3-13 2,2 3-2,0 2 0,-3 1 2,1 1-4,-2 1 0,-3 1 2,6 1-3,-2 0-2,1 1 0,-2-3 0,-1 3-3,0-2 10,3 0-6,-4 0-5,8-3 4,-4 1-6,0-3 10,0 1-3,2 0 10,-1-1 14,-2-1 13,3-3 15,0 3 13,2-6 2,-2 6-8,2-6-10,0 0-2,0 0-7,0 0-5,0 0-4,0 0-6,0 0-4,4-23-6,-2 13-3,3 3-2,0-2-4,-1-3-2,0 3-3,0-1-3,-2-4 0,6 3-2,-4 0-2,1 1-1,2 1-2,-3-2-1,2 1-1,-2 0 0,-3 3-2,7-3 0,-2 2 0,0-1 0,-2 1-1,3 1 0,-3-1 0,1 3-2,-1-1 2,-2 0-2,2 0 1,2 3-4,-2-1 1,0 0 0,2 0 1,-6 4 0,6-2-2,-6 2 1,10 0 1,-10 0 4,0 0-3,10 4 0,-5-2 5,1 2-3,-1 1 4,-1-1 4,0 2 0,1 2 3,-4 1-2,4-1 0,-3 3 0,2-1-2,-2 3 1,0-1-1,0 3 0,0-2 1,0 2-1,0-1 0,-2-3-3,3 3 2,-3-3-2,2-2 1,-2 1-1,0-1-1,2 1 0,-2-2-7,2-1-11,-2-1-16,0 0-17,3-1-32,-3-5-38,0 8-45,0-8-34,0 0-62,-5 2-345,5-2-100</inkml:trace>
  <inkml:trace contextRef="#ctx0" brushRef="#br0" timeOffset="351720.3902">3296 13364 1560,'-1'-5'-39,"1"5"30,0 0 16,0 0 5,-4-5 8,4 5 4,0 0 5,5-8 1,1 6 5,2 1 2,-8 1-4,17-4-2,-8-1-2,1 4-1,3-3-5,0 2-2,-1 0-4,3-2-5,0 1-27,0 1-34,1-2-46,0 2-38,-2-4-68,2 2-278,-4-1 15</inkml:trace>
  <inkml:trace contextRef="#ctx0" brushRef="#br0" timeOffset="352941.3446">3745 13213 1171,'0'0'-75,"0"0"18,0-6 13,0 6 17,0 0 6,0 0 7,0 0 13,0 0-1,0 0 6,0 0 4,0 0 1,0 0 4,0 0 6,0 0 2,0 0-4,-5-4-1,5 4-1,0 0 0,0 0 3,0 0 3,0 0-4,0 0-1,0 0 7,0 0-6,0 0 3,0 0-2,0 0-5,0 0 8,0 0-9,0 0-4,0 0 8,0 0-6,0 0 1,0 0-2,0 0 0,0 0 0,0 0 1,0 0-4,0 0 0,-2 16 5,2-16-7,0 0 0,0 0 1,0 0 1,0 0-1,0 0-3,0 0-5,0 0-3,0 0 0,0 0 3,0 0-8,0 0 3,0 0 0,0 0-6,0 0 4,0 0-10,0 0 2,0 0-2,0 0-7,0 0 4,0 0-6,0 0-4,0 0-4,0 0-2,0 0-11,0 0-8,0 0-15,0 0-14,0 0-33,0 0-115,0 0 79</inkml:trace>
  <inkml:trace contextRef="#ctx0" brushRef="#br0" timeOffset="354126.8566">3668 13188 644,'0'0'5,"3"-6"14,-3 6 14,0 0 9,0 0 4,0 0-2,0-6 10,0 6-8,0 0-1,0 0-7,0 0-5,0 0 3,0 0 11,0 0-11,0 0 0,0 0 1,0 0 2,2 21 3,-4-13-2,2 0 0,-3 3 6,2-1-1,-2 1-3,1 1 3,0-1-7,2 3-3,-5-1 7,3-2-8,0 1-4,0-1-4,0-1-3,0 1-1,0-3 0,2 1-5,-2-1 1,-1-3 0,3 3 1,0-2 9,-3 0 13,3-6 7,0 7-1,0-7-4,0 0-6,0 0-5,0 0-2,0 0-4,0 0-1,0 0-4,0 0-2,6-19-3,-4 13 0,-2 0-4,2-1 0,-2-1-2,2 1-2,-2-1 0,4 1-3,-4-3 0,2 2 0,3 1-1,-3-1-1,0-1 0,0 1 1,1 1-2,1-3 0,-2 2-3,2 1 1,-2-1 0,2-1 1,-2 3-2,2-2 0,0 1 2,3 1-2,-2-2 0,1 3-2,-2-1 2,2-2 0,0 2 0,1 2-1,-1-1 1,1-1 0,1 2-1,-2 2 0,1-2 0,1 3 3,-2-3-5,3 4 2,0-2 1,-9 2-1,12 2 0,-12-2 3,14 4-4,-8-3 4,-2 3-2,2 2 1,-4 0-2,2-1 2,-4 3 2,0 0 1,0 1 1,-2-1 2,-2 2-2,0-1 3,-2-1-2,2-1 2,-3 1-2,0-1 1,1 1 0,0-2 1,0 0 1,1-1 4,-1-1 4,1 0 5,1 0 5,0-1 3,0 2 4,4-5 0,-10 3-3,10-3-1,-5 4-2,5-4-5,-2 4-4,2-4-2,0 0-1,0 0-5,0 0 0,0 0 0,0 0-2,0 0-1,15 4 1,-15-4-3,8 1-1,-4 1-2,-4-2 0,9 4-2,-5-2 1,-4-2 0,9 6-1,-5-5 0,-4-1 0,6 6-1,-2-2 1,-4-4 2,4 8 1,-4-5 0,-2 3 5,2-6-1,-2 10 1,-2-5 0,2-1 0,-2 2 1,0 0 0,-3-2-2,3 1 2,-3-1-3,-1 0 5,2 0-5,-1-1 0,1 2 0,-2-4-1,1 1-10,1 2-16,-1-2-13,7-2-25,-10 2-26,10-2-30,-8 2-28,8-2-37,0 0-31,0 0-68,-6-6-353,6 2-128</inkml:trace>
  <inkml:trace contextRef="#ctx0" brushRef="#br0" timeOffset="355305.0184">4014 13228 1583,'6'-4'-82,"-6"4"20,4-3 24,-4 3 21,0 0 15,6-5 17,-6 5 15,0 0 4,5-3 4,-5 3 1,0 0-4,4-4 5,-4 4-6,0 0-6,0 0 1,0 0-4,0 0 3,0 0 1,5 10 1,-5-5-1,0-5 0,-2 13-1,2-7-3,-3 2 2,1-1-2,0 3-3,-1-2-2,1 1-1,-2 1-2,2-1-3,0-1-1,0 1 0,-2-1-15,2 0-25,2-1-30,-2 1-29,0-1-26,2-1-25,-3 0-34,3-6-341,0 8-17</inkml:trace>
  <inkml:trace contextRef="#ctx0" brushRef="#br0" timeOffset="355728.5282">3971 13241 1344,'0'0'-44,"0"-9"15,0 5 10,2-2 16,-2 6 11,4-7 4,-1 1 6,1 2 0,0 0 7,3 0 4,-3 1-1,3-1 2,-3 2-4,4-2-1,-2 2-2,0-1 0,1 0-2,0 2-2,-7 1 3,0 0-2,16 4-3,-10-3 6,1 1-2,0 2 1,-3 2 0,2-1 0,0 1 6,-2 2 1,1 2-3,-1-3 5,-2 5 3,0-3 1,0 0-1,-2 3 4,0 0 2,-2-1 5,0 0 2,-2 1 1,0-3-2,-2 3-1,1-1-2,-3-1-4,2-1-4,-4 0-2,2 1-4,0-4-1,0 2-5,-1-3-3,0 1-21,1-2-23,2 0-24,0-1-30,-3-1-36,4 0-40,5-2-43,-10 2-89,5-2-257,5 0-47</inkml:trace>
  <inkml:trace contextRef="#ctx0" brushRef="#br0" timeOffset="356005.3273">4240 13401 1412,'7'-1'-5,"-7"1"20,15-2 7,-15 2 7,10 0-2,-10 0 6,8 2 0,0-1 7,-8-1 1,6 6 3,-4-2-5,-2 1 3,0-5-6,-2 14-3,-2-7 0,-2 3-9,0-2-39,0 1-37,0 3-50,-2-3-51,-3-1-112,2 1-181,-1 1 45</inkml:trace>
  <inkml:trace contextRef="#ctx0" brushRef="#br0" timeOffset="360338.7884">3295 13750 167,'0'0'73,"-4"-4"-4,4 4-19,0 0-7,0 0-1,0 0-7,-2-6 0,2 6-4,0 0 1,0 0-1,0 0 6,-4-3 2,4 3-5,0 0 3,0 0 8,0-6 6,0 6-3,0 0 6,0 0-3,-2-6 0,2 6 2,0 0 6,-2-7 1,2 7-4,0 0-4,0-6 0,0 6 0,-3-6 1,3 6 3,-2-4-1,2 4-3,0 0-2,0 0-1,0-7-6,0 7-3,0 0-4,0 0-7,0 0-2,0 0-7,-4-4-3,4 4-2,0 0-2,0 0-2,0 0 0,0 0-1,-9 15 1,5-7-3,0-3 2,2 5-2,-2-2-1,-2 3 1,-1 0-2,2 3 3,-1-1-4,-2 1-1,4-3 2,0 3-1,-1-5 0,1 0-1,0 1 1,1-2 1,1-3 2,-2 3-2,2-2 8,0-1 12,-2-1 10,1 0 3,3-4-3,0 0-2,0 0-3,0 0-3,0 0-3,0 0-2,0 0-5,5-19 1,-3 11-4,2 0 0,0-1-3,1 1-3,-1-1-1,0-1 0,3-1-3,-3 1 2,2 1-2,0-3-1,3 3-2,-2-3 0,-1 5 3,0-2-2,-2-1-1,6 2-2,-5-1 0,4 1 1,-3 1-1,1-1 0,-1 0 1,4 2-2,-4-1 0,3 1 4,-2-2-3,-1 3 2,0-1-4,2 2 0,-3 1 0,2-1-2,-1 0 1,-6 4-2,8-4 0,-8 4 1,10 0 2,-10 0-2,7 4-4,-3 0 5,-4-4 0,7 11 1,-5-3 0,-2-1 1,2 3 1,-2 0 2,2 1 2,-2-2-2,0 5-2,0-5 1,-2 3 1,2-1 1,0 0-2,-2 1 1,0-1 0,2-1 2,-2 1-4,2 2-8,-3-7-22,1 2-22,2-1-23,0 2-23,-2-2-33,2-3-48,-4 0-82,4-4-324,-5 3-86</inkml:trace>
  <inkml:trace contextRef="#ctx0" brushRef="#br0" timeOffset="360552.8316">3223 13837 1559,'-8'-1'-15,"6"-1"24,2 2 15,0 0 10,-11-4 4,7 2-1,4 2-1,0 0-2,-5-6-2,5 6-2,0 0-5,0 0 0,13-6-2,-6 6-3,5-3 2,-1-1 3,2 2-10,1 0-9,4-2-32,-3 1-33,5 1-38,-2-2-33,-4 0-46,8 2-331,-8-2-13</inkml:trace>
  <inkml:trace contextRef="#ctx0" brushRef="#br0" timeOffset="361200.5356">3687 13725 1347,'0'0'-23,"-2"-6"22,2 6 20,0 0 17,0 0 15,0 0 5,0 0 3,0 0-2,-2-5-4,2 5-4,0 0-7,0 0-6,0 0-5,0 0-2,0 0-4,0 0 0,0 0-4,-12 13-4,9-5 0,-1 0 2,0-1-4,-1 1 0,1 1 0,0 1-3,-2 3 2,0-2-4,3 4-3,-1-6 4,0 2-3,0-4-3,0 3 2,1-2-2,1-1 4,-1-1-3,-1 0 2,2-1 0,2 1 5,-2-2 3,2-4 0,0 0 0,0 0 1,0 0 7,0 0 6,0 0 4,-4-15 0,4 7 3,0-2-2,0 1-1,0-1-1,2 1-1,-2-3 3,0 3-1,2-3-4,0 3-2,0-3 0,-2 1-6,2 0 0,3 1-1,-3 1-3,3-3 0,-1 3-3,0-1-1,0 0-6,1 1 3,1 2-3,0-1-3,2 0 1,-1 0-3,-1 3 0,1-1-8,-1 0-15,2 2-18,-2-1-19,2 3-22,-2-2-26,2 2-25,-8 2-27,12-2-27,-12 2-39,11 0-397,-6 2-118</inkml:trace>
  <inkml:trace contextRef="#ctx0" brushRef="#br0" timeOffset="361407.2737">3658 13758 1601,'-5'3'-43,"1"0"31,4-3 20,-6 3 26,6-3 16,0 0 7,-8 4 7,8-4 0,0 0 1,0 0-3,-5 2-3,5-2-9,0 0-3,0 0-8,0 0 0,0 0-6,0 0-10,28-6-34,-22 4-36,5 2-43,-3-1-51,-8 1-56,17-3-400,-10 6-96</inkml:trace>
  <inkml:trace contextRef="#ctx0" brushRef="#br0" timeOffset="361596.5219">3651 13864 1561,'-6'4'-27,"4"0"26,2-4 15,-8 5 18,8-5 8,-3 5 4,3-5 2,-4 3-2,4-3-3,0 6 1,0-6-5,0 0 3,0 0-5,15 2-4,-15-2-1,12-2-5,-3 2-25,2-2-33,-3 0-39,4 2-43,0-2-37,-4-1-71,2 1-267,1-1 5</inkml:trace>
  <inkml:trace contextRef="#ctx0" brushRef="#br0" timeOffset="361907.6216">3963 13746 1284,'2'-3'-6,"0"-1"34,-2-2 21,0 6 16,2-6 10,-2 6 2,2-5 2,-2 5-4,0 0-5,2-6-9,-2 6-5,0 0-8,0 0-1,0 0-8,0 0 4,0 0 0,0 0-3,-8 17-3,6-11-1,-2 1-3,2 1-3,-2 2-3,1-1 0,-2 2-4,3 3 1,-2-5-2,2 3-6,-2-1-35,2-1-24,0 1-36,0-1-36,0-3-28,0 1-28,2-2-70,-2-1-316,2-1-59</inkml:trace>
  <inkml:trace contextRef="#ctx0" brushRef="#br0" timeOffset="362269.0115">3891 13782 1510,'-4'-7'-6,"1"1"27,-1-2 18,2 3 18,-2-1 4,2 0 0,2 1-8,0-1-6,2 0-1,4 1-5,-2-1 0,3 0 3,1 2 1,0-1 1,4 1-1,-2 0-5,2 0-2,0 2-5,0 0-3,0 2-3,1 0-4,-2 2-2,2 2-2,-1-2-4,-1 3-1,-2 1 1,1 0 4,-4 2 10,0 1 10,-1-1 3,-3 1 4,1 3 1,-6-1 3,-2 2-1,-1 1-3,0-1-1,-2 1-6,-3-1-2,0-1-2,-1-1-7,-1 0 2,0-2-3,0 1-5,3 0-16,-2-1-25,0-3-35,4 0-46,-2-1-63,4-3-66,-1-2-111,0 0-143,7 0-87,0 0-70</inkml:trace>
  <inkml:trace contextRef="#ctx0" brushRef="#br0" timeOffset="363412.4023">4855 13643 1456,'0'0'-38,"0"0"30,-8 0 25,8 0 24,0 0 22,0 0 16,-7-2 13,7 2 10,0 0 4,0 0 7,0 0 5,0 0 9,-6-4-9,6 4-7,0 0-14,0-5-7,0 5-8,0 0-5,9-8-6,-3 5-7,0-2-3,2 2-7,4-1-2,-2 0-8,0 0 3,5 1-19,0-1 7,0 2-4,-3 2-3,4 0-4,-2 0-4,1 0 1,0 2-4,0 2-2,-1 1-11,-1 1 4,-2 1 5,-3 3-3,-2-2 0,-4 4-2,-2 0 2,-2 2 6,-4 3-7,-4 0-1,-5 2 5,-2 0-18,-2 4 1,-3-2 5,4-2 6,-4-1 6,3-3 3,2 0 3,0 0-2,1-2 3,2-3 6,2-1 7,2-1 6,-1 0 3,2-1 7,1 1 22,-1-4 2,3 2-5,0-3-4,2 1-5,1 0-10,3-4-4,-2 5-8,2-5-2,9 5-5,-3-4 0,3 1-4,1 0-4,5 0-2,0 0-2,1 2 2,4-2-4,-1-2 0,2 1-1,0 1-3,1-2 3,-2 2 0,2-2-1,-3 0-2,0 2-4,-2-2 3,0 0-4,-4 0-2,1 0 6,-1-2 0,-2 2-4,-2 0-6,3 0-21,-2 0-26,-10 0-42,18 0-52,-12 0-51,-6 0-67,10 2-71,-10-2-130,2 2-124,-2-2 82,0 0-202,0 0-195</inkml:trace>
  <inkml:trace contextRef="#ctx0" brushRef="#br0" timeOffset="368730.5571">10143 13640 877,'4'-6'160,"-4"6"-18,2-4-22,-2 4-9,4-6-15,-2 3-9,-2 3-10,4-5-6,-4 5 2,0 0 5,5-5 1,-5 5 5,2-4 0,-2 4-2,0 0-1,2-6-5,-2 6-6,0 0-8,0 0-8,5-3-8,-5 3-4,0 0-4,0 0-5,0 0-2,0 0-3,-2 21-1,-1-12-1,1 3-3,-2-1-3,1 4-3,1 1 2,-2 0-2,0 4-4,0 2 3,2-1-1,-2-2-1,1 1-3,-1-1 0,2-1-1,-2 0 1,2-3-3,0-2 2,-1-1 2,1 1 8,0-3 14,2-1 14,-2-1-8,0 0 19,2-3 7,-2 1 37,-1-1 9,3-5-8,0 0-11,0 0-10,0 0-8,0 0-9,3-26-6,-1 15-8,0-5-7,2-1-6,1 0-2,-1 0-7,0-2-5,-1 2-2,5-2-2,-4 1-1,0 1-5,0 0 0,2 0-2,-1 2-3,-1 0 0,-1 1-3,1 3 4,-2-1-5,2 3 0,-2 1 1,0 1-8,0-1-3,0 0 2,0 3 0,0-1 1,-2 0-5,3 2-1,-3-1-8,0 5-11,4-6-6,-4 6-13,2-4-8,-2 4-14,0 0-18,0 0-26,0 0-24,0 0-36,0 0-37,0 0-35,0 0-36,-5 13-91,4-7-157,-2-2 77,-3 0-87,2 2-39</inkml:trace>
  <inkml:trace contextRef="#ctx0" brushRef="#br0" timeOffset="376040.6903">4840 14794 58,'0'0'42,"0"0"-2,0 0-4,0 0-5,0 0 0,0 0-2,0 0-4,0 0 3,0 0-2,-4-5 0,4 5 0,0 0 1,0 0 0,0 0-1,0 0-3,0 0 1,0 0 0,0 0-3,0 0 6,0 0-4,0 0-1,0 0 1,0 0 5,0 0-2,0 0 3,0 0 2,0 0-2,0 0 1,0 0 0,0 0 0,0 0 0,0 0-1,0 0-2,0 0 2,0 0 1,2-9-1,-2 9 11,0 0-10,0 0-3,0 0 3,0 0 1,0 0-1,0 0-2,0 0 3,2-5-1,-2 5-3,0 0 3,0 0-3,0 0-3,0 0 3,0 0 0,0 0-3,0 0 2,3-6-1,-3 6-2,0 0 4,0 0 0,0 0 3,0 0-4,0 0 0,4-4 2,-4 4-8,0 0 1,0 0 1,0 0-5,0 0-1,0 0-2,0 0-3,0 0-1,0 0-1,0 0-1,0 0 0,0 0-1,0 0-3,0 0 0,0 0 0,0 0 0,0 0 1,0 0-4,0 0 2,0 0 3,0 0 0,0 0 1,0 0 1,0 0 5,0 0-6,0 0 4,0 0 0,0 0 0,0 0 1,0 0-2,0 0-3,0 0 3,0 0-3,0 0-1,0 0 2,0 0 1,0 0-1,0 0 2,0 0-4,0 0-3,0 0 2,0 0 0,0 0-3,0 0-2,0 0 2,0 0 0,0 0 1,0 0 0,0 0-1,0 0-1,0 0-1,2 18 2,-2-11 3,-2-1-3,2 5-1,0-3 2,-2 2 1,0 3-2,-1-2 2,1 2 0,0 3-2,0-1 2,-3 2-1,3-4-2,-2 2 3,0-1-2,2-1-1,-2 1 3,2-1-2,-1-1 1,0-3 1,2 1-2,-1 1-1,2-4 2,-2-1 1,0 2 1,0-2 13,2 1 18,-2-3 16,0 0 17,2-4 9,-3 7 8,3-7-8,0 0-7,0 0-7,0 0-5,0 0-9,0 0-6,0 0-3,-2-22-4,2 16-6,2-5-2,1 1-4,-1 1-3,-2-1-1,4-1-2,-2-1-4,0 0 0,1 0 0,3 0-7,-2 0 1,0-1-1,0 0-1,0-1-2,0 7 3,1-7-4,-1 7-2,1-7 3,-1 7-2,0-3-1,0 3 3,-2-3-3,2 2 1,0 1-1,-2 1-1,1-1 0,0 1 1,-1 1-3,2 2 1,-2-4 0,-2 7 0,2-6-1,0 2 1,-2 4-5,2-5 0,-2 5 2,2-6-2,-2 6 1,0 0 2,0 0-1,0 0 0,0 0 1,0 0 2,-4 21 0,2-11-1,0-1-2,-2 2 3,0 5 0,1-3 1,-2 2 2,1 0-1,2 0-1,-2 3 0,0-1 0,0-4 4,0 2-3,-1 1-2,1-3 0,-1 0 1,3-1-3,-2-1-7,0-2-3,2 1-14,-2-2-6,2-1-10,0 3-11,-1-4-11,0-2-12,2 3-18,-1-1-19,2-2-14,0-4-19,-2 9-19,0-5-34,2-4-68,-4 4-358,2-2-124</inkml:trace>
  <inkml:trace contextRef="#ctx0" brushRef="#br0" timeOffset="378178.9395">10196 15238 405,'0'0'99,"0"0"-15,0 0-6,0 0-10,0 0 4,0 0-9,0-8-2,0 8-7,0 0 3,0 0 5,0 0 2,0 0-1,0 0-1,-3-4-4,3 4-1,0 0-3,0 0-4,0 0-2,0 0-5,0 0-3,0 0 2,0 0-11,0 0-2,-6-3-3,6 3-3,0 0-4,0 0 1,-14 11 0,9-7-2,-1 2 4,-3 1 0,3 1 6,0 3 3,-3 1 2,1-1-1,-1 3 3,0 2 2,3-2 0,-2 3 0,2 0-2,0 0-2,-1 0 0,2 1-4,1 0-1,0 2 2,2-5-6,0 4 0,0-4-3,2 4 2,2-4-2,0 1-1,2-1 2,0-2-1,3 1 2,0-1 1,-1-2 3,2 3 3,2-4 5,1-3 3,2 2 8,0-1 9,1-4 2,2-1 5,-2 0 4,1 0-2,0-3-6,-3-3 6,10 0-3,-5 0-1,-1-1 4,2-2-1,0-1-1,2-1-5,-3-5 9,-1 5-3,4-5 0,-6-1-4,4 1-4,-4-4 3,1 2-9,0-1-16,-2 1 2,-3-4 2,4 4-2,-6 2 2,0-7-1,-2 5 3,0 2 0,1-4-6,-2 2-7,-1-1 3,-2 1-4,0 2-5,-4-1 0,-2-3-5,0 2-3,-6 2-4,0 0-2,0-1 0,-3 4-1,-2-1-2,0 0 1,-2 1 0,0 3-6,1-1 0,-2 2-9,-1 1-26,2 1-21,-2 4-29,0-4-31,0 4-35,-3 4-35,2 1-41,-2 5-35,-1 1-39,4 1-105,-2 1-111,2 4 45,-4 4-81,6-5-57</inkml:trace>
  <inkml:trace contextRef="#ctx0" brushRef="#br0" timeOffset="393807.9911">4637 15984 182,'0'-7'63,"0"7"-13,0 0-6,0 0 0,0 0-4,0-8 2,0 8-7,0 0 1,0 0-1,0 0 6,0 0 4,0 0 4,0 0 4,0-6 2,0 6 0,0 0 6,0 0-1,0 0 3,0 0 2,0 0-21,0 0 15,0 0-3,0 0-5,0 0-7,0 0-4,0 0-3,0 0-2,0 0-3,0 0-2,0 0-9,0 0 1,0 0-2,0 0-6,0 0 3,0 0 4,0 0-8,0 0-5,0 0 12,-6 16-1,6-11-1,-4 3 6,1 0 4,1 3-1,2-1-3,-3 1 2,3 2 0,-2 1-1,0 1-4,0-2 0,0 2-1,0 1 0,2 1 2,0-4 2,-2 1 6,2-5 2,0 3 1,-2 1 0,2-5 4,0 1 3,-2 3 7,2-5 13,0-1 11,0 1 11,-2-1 7,2-6 10,2 8-18,-4-4-11,2-4-5,0 0-6,0 0-7,0 0-3,0 0-6,0 0-7,2-25-5,-2 19-3,2-5-3,0 1-3,-2 3-3,4-5-2,-2 3-2,0-5-2,2 3-1,-1 1-1,-1-1-5,1 1 1,1-1 1,-2 3-4,2-3 0,-2 4 1,0-3-3,0 4-1,0-2-5,0 1-10,0 1-7,-2 3-5,2-2-9,-2 5-10,0-7-8,2 1-10,-2 6-14,0-7-19,0 7-20,2-4-24,-2 4-14,0 0-20,0 0-19,0 0-44,0 0-422,0 0-155</inkml:trace>
  <inkml:trace contextRef="#ctx0" brushRef="#br0" timeOffset="395159.9364">10157 16506 1715,'-2'-5'-41,"2"5"29,0 0 28,0 0 22,2-8 22,-2 8 12,-2-7 12,2 7 1,0-6 4,0 6 3,0 0-4,2-8-5,-2 8-1,0 0-9,0-6-5,0 6-10,0 0-6,0 0-7,0-5-6,0 5-5,0 0-1,0 0-3,0 0-6,-2 19 0,0-13 0,2 7-3,-2-4-4,0 5-1,0 1 0,-2 2 1,2 1-7,-3 0 4,1 1-3,2 2 0,0 0 4,-2 0-4,2 0-2,-3-2-1,5-4 0,-4 5-2,2-5 0,2-2 1,-2 0-3,-1 1 4,1-5-1,0 3 1,0-5 19,0 1 19,0-2 15,2 1 22,-2-1 13,2-6-1,0 4-7,0-4-7,0 0-9,0 0-7,0 0-8,-4-17-2,4 9-8,0-4-6,0 5-3,0-8-6,0 3 6,0-1-2,2-1-2,0-1-4,0 0-9,0-2 3,0 0-4,0 4-8,0-7 6,3 5-3,-3 2-3,0-1 1,0 1-1,0 4-5,0-5-2,1 5-1,-1-1-3,0 3-13,-2-5-1,2 7-7,0 1-10,-2-2-12,2 0-21,-2 6-21,1-9-13,-1 5-22,0 4-17,0 0-15,0 0-19,0 0-29,0 0-23,0 0-27,0 0-49,3 19-124,-3-13-44,0 1-105,3-1-72</inkml:trace>
  <inkml:trace contextRef="#ctx0" brushRef="#br0" timeOffset="397714.2868">4361 17257 521,'-8'0'160,"-2"0"-37,10 0-35,-16 2-2,8-2 0,8 0-2,-15 0-6,15 0-1,-12 0-2,12 0 3,-14 4 1,14-4-1,-8-4-2,8 4-1,-8 4-5,8-4-2,0 0-5,0 0-4,-11 0-2,11 0-5,0 0 5,0 0 5,0 0 1,0 0-7,32 2-3,-13-2-3,2 2-6,5-2-3,3 3-4,3-3-2,2 0-3,0 0-6,0 0 0,0 2-3,-3 2 0,-3-4-4,-6 0 6,2 0 7,-4 0 3,-1 2 3,-5-2-2,2 0-1,-4 0-7,1 0 1,-2 0-6,1 0-4,-4 0-15,1 0-31,-9 0-30,13 0-35,-7 2-44,-2 2-30,-4-4-43,5 2-58,-5-2-119,4 5-207,-4-5-94</inkml:trace>
  <inkml:trace contextRef="#ctx0" brushRef="#br0" timeOffset="399432.6876">9923 17638 982,'-11'-2'243,"11"2"-62,-7-2-35,7 2-23,-6-4-15,6 4-19,0 0-8,0 0-10,-9-1-6,9 1-4,0 0-9,0 0-2,0 0-1,0 0-6,0 0-1,30 0 1,-19 0 2,1 0-1,8 1-1,-2 3 2,4-2-3,1-2-2,7 2-4,0-2-2,-1 4-3,3-4-5,0 2-2,0 2-3,-5-4 1,-1 1-4,-4-1-4,0 0-1,-3 0-9,-4 0-21,0 0-29,-3 0-31,0 0-44,-2 0-34,-4 0-56,-6 0-88,6 6-150,-6-6-81,0 0-32</inkml:trace>
  <inkml:trace contextRef="#ctx0" brushRef="#br0" timeOffset="400300.9758">4314 18015 1410,'-6'-2'-11,"6"2"18,-10 0 24,10 0 12,-10-1 10,10 1 0,-10-4-1,10 4-7,-6 0-8,6 0-4,0 0 1,0 0-7,0 0 1,0 0 1,-6 5 2,6-5 2,12 6 5,-2-4 3,0 0 2,6 4 3,2-2 3,3-3 0,2 5-1,2-4-2,3 2-3,-5-2-4,1-2-4,-6 1-3,4 4 0,-3-5-2,-2 1-3,-2-1-2,-3 0-2,1 0-4,-2 2 0,-1-2-2,1 0-5,-2 0-18,-9 0-29,14 0-40,-6 4-44,2-4-46,0 0-44,3 0-89,1 0-294,8 0-93</inkml:trace>
  <inkml:trace contextRef="#ctx0" brushRef="#br0" timeOffset="401020.4916">9666 18482 1634,'-4'-6'0,"4"6"8,-5-3 15,1-1 17,4 4 23,-4-8 13,2 6 4,2 2-3,0 0-7,-3-7-4,3 7-5,-2-4-5,2 4-4,0 0-7,0 0 0,11-6-9,-2 6-3,3-2-2,1 4-2,4 2-2,6-2 0,-1-2-5,5 6-1,5-5 0,0 5-3,2-4-2,-1 4-1,7-2 0,-8-3-1,-2 1-3,-2 4 1,-7-6-1,1 2-4,-6 2 3,3-2-3,-6-2 0,2 4-14,-5-4-22,-1 1-29,2-1-42,-3 0-53,0 0-41,-8 0-99,8-5-371,-8 5-160</inkml:trace>
  <inkml:trace contextRef="#ctx0" brushRef="#br0" timeOffset="422316.2926">5396 9395 474,'6'4'106,"-6"-4"-18,0 0-17,0 0 1,0 0-6,0 0-11,0 0-3,0 0 4,0 0-8,0 0 5,0 0-5,0 0 4,0 0-3,0 0-5,0 0 1,0 0-5,0 0-4,6 2-4,-6-2-2,0 0-4,8 2 2,-8-2-5,7 5 2,-2-3-6,-1 2 0,0 2 0,2 0-6,-2-1 1,0 3 1,2 2-3,-1-1 0,0 1 6,1 3-1,-4 0 8,2 1-2,-2 1 3,0 0 4,0-2 0,0 4-3,-2-3 2,0-1 2,0-1 3,-2 1 2,0-2 6,0 2 4,0-3 2,-2 1 0,0-1 2,0 0 4,-1-3-1,-2 1 4,1-2-1,-2-1 2,0 1 1,-1-2-1,-2-2-5,1 0 6,0-2-2,-1-2-3,0 0-4,-2 0-1,3-2 1,-6 0-4,4-1-2,0-3-2,-1 2-3,2-1-3,-2-3-3,3 3-2,-3-3-2,4 1-8,-1-1 3,2-1-5,0-1-1,0 1-6,2-1-2,2-1-1,2 0-2,0-3 3,2 3-6,0-2 2,4-2-1,0 1-5,2 1 2,4-2 3,0 0-3,0 0 1,5-2 3,0 2-2,2-3-1,2 3-1,4-2 0,1 2 1,-1-2-17,0 2 2,2 0 1,-3 4 2,2-3 1,-4 5 0,-1-3 7,3 3-6,-4 0 0,2 1 0,-6 1 3,2 1-1,-4 0 1,1 3 1,-3-1 0,1 2-10,-2 0-19,-1-2-17,-2 5-38,1-1-30,0 0-28,-7 2-34,0 0-32,4 10-34,-4-10-103,-4 11-117,-2-2-63,5 1-32</inkml:trace>
  <inkml:trace contextRef="#ctx0" brushRef="#br0" timeOffset="423299.1581">5669 9572 1338,'1'-7'-70,"3"3"18,-4 4 13,2-6 13,-2 6 13,2-8 6,-2 5 9,0 3 9,2-6 6,-2 6 10,2-4 2,-2 4 4,0-5 1,0 5 2,0 0 4,0 0 5,2-6-3,-2 6-4,0 0-4,0 0-5,0 0-8,0 0 0,0 0 2,0 0-6,0 0 0,0 0 1,0 0-4,0 0-1,-4 17-2,4-11 1,0-1 0,-2 1-4,2 2 4,0-1 0,0 1-2,0-1 4,2 1 0,-2 2 0,2-3-1,0 1 1,0 1 3,0 1-5,2-2-3,-2-1 5,0 1-5,2-1 0,-2 1-1,3 0 1,-1-3 1,1 1-2,-3 0 1,2-2 4,-2 1 0,0-1 0,4 0 3,-6-4 1,7 6 6,-5-5 5,-2-1 7,10 5 1,-10-5 2,11 0 3,-11 0 2,0 0-2,15-2 1,-15 2 1,10-6-1,-5 4-1,-1-2-1,3 0-4,-3-1-2,2 1-3,-4-2-1,2 0-1,0 1 3,1-1-1,-1-1-3,0 1-1,1 0-1,-3-2-2,2 1-3,-2-1 2,0 0 1,1 1-1,-2 1 2,2-2 2,-1 1-4,0 1 0,0-2 3,0 3-3,-2-3 1,2 3-1,-2-1 0,0 6 0,2-8-1,0 2-2,-2 6-1,0-7-3,0 7-3,2-6 1,-2 6-4,0-6-1,0 6-4,0 0-1,2-3-2,-2 3-2,0 0-1,0 0-2,0 0 3,0 0 1,0 0 0,-2 18 0,2-10-1,0 0-1,-2 1 1,2 3 1,0-3-2,-2 3 1,4-3 0,-2 1 2,0 1-3,2-2 2,0 1-1,0 0 4,0-3-3,1 3-2,-1-2 4,0-1-11,3-1-15,-3 0-18,2 1-22,0-3-21,0 0-38,2-2-32,3-1-37,0-1-33,-9 0-79,12-1-102,-6-3-173,5 0-79</inkml:trace>
  <inkml:trace contextRef="#ctx0" brushRef="#br0" timeOffset="424060.8237">6078 9536 1426,'0'0'-69,"0"0"27,0 0 21,0 0 24,0 0 13,0 0 18,0 0 14,0 0 11,0 0 10,-4-7 7,4 7 0,0 0-1,0 0-2,0 0-6,0 0-5,0 0-5,0 0-8,0 0-8,0 0-2,0 0-5,0 0-4,0 0-1,8 17-2,-4-10-1,3 3 3,-3-1 9,3 3 3,1-1 1,-2 2-2,0-1-2,1-1 4,2 2 0,-3-3 0,-2 0 0,2 0 0,-2-3 3,0 1 10,1-3 19,-1 1 19,1-2 15,-1 2-8,-2-3 20,-2-3-13,7 0-3,-7 0-13,0 0-9,16-9-8,-10-1-6,1 1-8,0-5-4,-1 1-5,2-2-13,-2-2 2,1-1-3,0 3-5,-1-2-7,0 2 1,0 0-6,0 0 3,-1 1-12,-1 3 2,0-1-2,-2 3-3,3-1-15,-1 3-18,-2-1-26,0 2-22,2-1-23,-1 1-30,-1 2-34,0-2-38,0 3-31,0 1-37,-2 2-24,2-6-94,-2 6-110,0 0-151,0 0-141</inkml:trace>
  <inkml:trace contextRef="#ctx0" brushRef="#br0" timeOffset="426192.7176">12180 9331 659,'0'0'172,"0"0"-24,0 0-27,0 0-6,0 0-12,4-14-22,-4 14-10,0 0-14,0 0-4,2-7-5,-2 7 2,2-4-9,-2 4-2,6-4-4,-6 4-1,6-4-4,-1 2-1,-5 2 2,8-2-4,-8 2-3,13 0-2,-13 0-7,13 2 4,-7 0-1,2 4-3,-3-3-1,6 5 4,-3 0-6,0 1 0,0 3 2,-1 1 0,2 1 3,-3 1 4,0 0 0,-1 2 4,-1-2 1,-2 2 2,0-2-1,-2-1 3,0-1-1,0 1 2,-2-1 1,-2 0 2,-1-1 6,-1-1 4,-2-1 6,2-3 4,-6 1-1,2-2-1,2-3 1,-7 1 0,6-2-2,-3-2-1,-1 0-3,0-2-3,-2-2-3,1 1-1,-1-3 1,2 0 3,-2-1-1,4-3 5,-1 0-2,0 1-12,3-3 12,-2 1-27,2-2-2,1 0-1,4-1-5,2 1-3,0-2-3,4-3 0,2 2 2,2-2 2,3-1-5,4-2-2,1 0 0,3-2-1,5-2-1,-1 3-1,2-1 0,2 0 2,-1 0 1,2 2-2,-6 2 2,2 0-2,-3 2 0,0 2 13,-2 0 11,-3 1-9,4 3-3,-6-1 0,1 3-2,-2 1 0,-3-1-1,3 1-2,-5 3-1,0-1-9,0 0-22,2 2-29,-2 0-34,-2 0-41,-4 4-31,10-1-31,-10 1-27,4 5-42,-2-1-105,-2 2-146,-2 1-54,0 3-65</inkml:trace>
  <inkml:trace contextRef="#ctx0" brushRef="#br0" timeOffset="426814.5546">12527 9424 1417,'0'-4'-43,"0"4"26,2-10 25,-2 7 19,0 3 16,0 0 5,2-10 4,-2 10-9,0-4-2,0 4-3,0 0-10,0 0-6,0 0-4,0 0 0,0 0-1,0 0 0,0 0 1,0 0-7,-2 20 1,0-13 3,4 2 0,-2 1 0,0 0-1,2 1 2,-2-2-1,2 3-4,0-3 3,0 1-1,0 1 0,1-1 0,-1-2 0,0-1 0,0 1 1,0-2 2,0 1 5,3-3 15,-1 0 12,0-2 9,-4-2 6,0 0 5,15 0 0,-15 0-4,10-8 1,-6 2-3,1 0 0,0 1-4,-1-3 0,0-1-6,0 1-2,-2-1-4,2-1 0,-2 1-3,-2-1-1,2 0 1,-2 3-3,3-1 1,-3 3-2,1-3-7,2 2-4,-3 6-1,0-9-1,0 5-8,2-2 1,-2 6-6,0-6 1,0 6-7,0-5-1,0 5-2,0 0-3,0 0 0,0 0 3,0 0 1,0 0-4,0 0-2,0 17 3,2-10 0,-2 1-2,0-1 0,0 3 4,0-2-3,3 1 0,-3 1 0,2-1 0,0 1-4,-2-2-6,2-1-10,0 1-15,0 0-12,0-3-21,0 1-13,0-2-15,2 1-23,1-1-31,1 0-32,-2-4-33,3 0-61,-7 0-104,13-2-216,-9 0-94</inkml:trace>
  <inkml:trace contextRef="#ctx0" brushRef="#br0" timeOffset="427646.0366">12751 9350 1490,'-2'-4'-61,"2"4"33,-2-8 20,0 4 21,2 4 14,-2-6 12,2 6 6,0-5 5,0 5 1,0 0-6,0 0-5,-2-6-2,2 6-3,0 0-5,0 0-3,0 0-2,0 0 0,0 0-4,0 0 4,0-7-6,0 7-2,0 0 0,0 0-1,0 0 0,0 0 2,0 0 2,0 0-2,0 0 1,0 0-1,6 16 1,-4-11 4,0-2-2,-2-3-2,5 8 0,-1-4 1,-2 1-2,1-1 8,-3-4 2,4 6 6,-2-2 1,-2-4 2,2 3-2,-2-3 2,2 6-3,-2-6-3,2 4-3,-2-4 0,0 0-4,4 4-2,-4-4-3,0 0-1,2 6-3,-2-6-1,0 0-1,0 0-3,0 0 2,5 4-3,-5-4-1,0 0-1,0 0-1,0 0 0,0 0-2,0 5 0,0-5-1,2 4-3,-2-4 8,4 6-4,-2-3-2,2 1 0,-2 2-1,3 0 1,-1 1 0,-1-1 1,1 2-1,2-3 0,-2 3 1,0 0-1,0-2 1,0 1 0,-1-2 0,4 1-3,-3 0 4,0 0 2,-2-2 4,2 1 10,-2-1 13,-2-4 9,4 6 15,-2-3 10,-2-3 17,4 5 35,-4-5-8,0 0-9,0 0-9,11-10-18,-6 4 1,-1-1-7,-2-3-10,2-2-9,-1 1 1,3 0-6,-4-3-4,2 1 0,-2 2-1,2-1-5,0-1-3,-2 1-3,3-1 2,-2 2-5,1 1-6,-2-1 0,2 1 0,0 1 3,-2-1-10,0 2 1,0 1 0,2-1-4,-2 2-4,0-1 0,1 3 0,-3-2-4,1 2-1,2-1 1,-3 5-3,3-8-13,-3 5-15,0 3-15,2-6-25,-2 6-13,2-4-21,-2 4-20,0-4-25,0 4-34,0 0-27,0 0-35,0 0-32,0 0-53,-11 0-106,11 0-59,-9 6-70,5-3-66</inkml:trace>
  <inkml:trace contextRef="#ctx0" brushRef="#br0" timeOffset="428416.3905">13269 8742 1447,'-3'-6'-50,"3"6"30,0 0 4,0-5 13,0 5 8,0 0 4,0 0 1,-2-6-2,2 6-2,0 0 1,0 0 5,0 0-4,0 0 18,-12 9 6,12-9 0,-7 12 9,3-5 7,-2 3 6,2 3 6,0 2 8,-3 2-2,2 3-3,1 2-3,-2 5-1,2 3 10,-2 3-4,2 5-4,-3-2-4,2 0-7,3 3-6,0-7 1,2 2-6,0 0-2,0-3-7,2-1 1,2 1-3,1-5-1,0-1-2,1 0 2,2-2-4,2-4-2,4 0-2,-2-4-4,3-5-29,0-1-33,0-1-43,1-3-52,2-5-38,-6 0-66,5-5-68,-2-1-269,0-4-82</inkml:trace>
  <inkml:trace contextRef="#ctx0" brushRef="#br0" timeOffset="429170.0142">13530 8926 1486,'-2'-5'-45,"0"1"26,2 4 22,-3-7 7,1 3 8,2 4 1,0 0 1,-5-8-3,5 8-3,0-4-3,0 4 6,0 0-4,0 0 5,0 0 13,0 0 0,-6 13 8,4-7 4,0 4 4,0 1 7,2 2 0,-2 3 0,0 3 1,2 0-4,0 0-5,0 2 2,2-2-4,-2 0-6,2 0-2,0 0-2,-2-2 1,2-2-7,0-1-2,0-3 3,0 1 1,0-1 5,0-3 5,3 0 14,0-5 5,1 1 4,2-2 0,-8-2-4,17-4 1,-6 0-5,-1-2-3,1-3-6,-1-1-2,-1-1-5,2-2-7,-3-1 1,0-1-6,1 0-1,-2 0-3,1-1 16,-2 1 2,0 2-1,-2 0-2,3-1 9,-2 5-11,-1 1-6,0-2-7,-2 3-2,2 1 0,-2 0-13,2 0-1,-1 1-6,-3 5 1,4-2-2,-4 2 0,0 0 5,6 10-4,-4-3 1,2 1 1,-1 1-3,1 1 2,0-1-3,1 1 3,-1 0 3,0-1-1,0 1 1,0-1-2,0-1 1,-1-3 1,4 3-3,-3-2 6,-2-3 7,4 1 6,0 0 11,-6-4 14,13 2 12,-4-4 10,-3-2 2,2 0-16,-1-1 2,3-3 0,-2-3 0,0-1-4,0 1 0,-2-5-2,0 1 0,-2 0-3,0 0-4,0 2-5,2-3 0,-4 3-5,0 2-3,0-1-5,0 3-1,0-1-1,-2 1-7,0-1-7,0 3-4,0-1-10,0 2-24,-2 0-33,2 6-28,-2-9-31,0 5-34,0 0-40,2 4-42,-8 0-34,8 0-28,0 0-56,-12 2-113,12-2-53,-4 6-128,4-6-146</inkml:trace>
  <inkml:trace contextRef="#ctx0" brushRef="#br0" timeOffset="429517.8279">14032 8694 1703,'-4'-8'9,"0"5"40,1-3 21,-2 2 8,4-2 7,-2 3 0,3 3-11,-4-6-8,4 6-8,0 0-5,7-6-8,-7 6-3,15 4-5,-7 0-2,7 1 0,-2 7 14,6 3 6,-3 4 7,2 6 1,-2 6-2,0 3-3,-6 2 3,-4 4 0,-2 2-4,-4 2-3,0-3-7,-8 7-6,-2-8-21,1-4-32,-2-1-35,-1-3-44,1-7-66,2-2-62,-3-4-96,-2-2-186,0-2-136,-1-2-133</inkml:trace>
  <inkml:trace contextRef="#ctx0" brushRef="#br0" timeOffset="436298.3433">6336 9517 264,'0'0'74,"0"0"-6,4-4-12,-4 4-8,0 0-1,0 0-3,0 0-1,0 0-3,0 0 4,0 0-1,0 0 7,0 0 0,5-3 3,-5 3-1,0 0 6,0 0 10,0 0-8,0 0 4,0 0-1,0 0 0,0 0-3,0 0-2,0 0-2,0 0-5,0 0-2,0 0-5,0 0-3,0 0-5,0 0-4,0 0-2,0 0-3,0 0-5,0 0-1,0 0 0,0 0-7,0 0-3,0 0 0,0 0 0,0 0-6,0 0 2,0 0-1,2 13 1,-2-7 1,2-1-1,-2 1-1,3 0 0,-1 1 0,0-1 0,2 2-2,-2-1 3,2 1-2,-2-1 4,2 1-2,0-2 1,3-1-4,-2 3 3,-1-2 5,0 0-2,0-3 3,0 1 2,0 2 10,1-3 13,-1 2 10,-4-5 11,8 4 7,-3-3 4,-5-1 1,10 2-2,-10-2 0,11-2-3,-11 2-6,12-5 1,-5 3-1,0-2-1,-1 0-4,0 0-2,-2-2-8,2 3 6,-2-5-6,3 2 4,-2-1-4,1-1-4,-2-2-8,0 1-1,0-1-3,1-1 0,-3 1-6,2-1-4,0 0-4,-2 1 1,3-1 0,-3 1-3,0-1-4,1 2 0,-2-1-14,2 2-13,-1 1-14,-2-1-23,2 0-20,0 1-19,-2 1-26,2-1-26,0 2-35,-2 0-28,2 1-29,-2 4-68,2-10-87,-2 9-181,0 1-76</inkml:trace>
  <inkml:trace contextRef="#ctx0" brushRef="#br0" timeOffset="440394.2332">12961 9342 192,'0'0'101,"0"0"-24,0-6-10,0 6-10,0 0-7,0 0-4,0 0 3,0 0-7,0 0 7,0 0 0,0 0 1,0 0 1,0 0 3,0 0-2,0-8 2,0 8-9,0 0 3,0 0-2,0 0-7,0 0-4,0 0-3,0 0-3,0 0-2,0 0 1,0 0-6,0 0-3,0 0-5,0 0 2,0 0-2,0 0-6,0 0-2,7 14 3,-6-9-1,2 1 0,0 2 2,1-1 1,0 1 6,0 2-1,-2-3-3,4 1 2,-2 1-2,1-1 1,-1 0-1,0-3 8,-2 3-2,3-4 6,-1 2 14,0-1 6,3-1 14,-3 0 8,0-2 8,-4-2 6,10 4 2,-10-4 6,12 0 2,-12 0-4,12-4-6,-6 2-4,0-2-1,-2 0-8,3-1 1,0-1-7,-1 0-1,-2-2-9,0 1-1,3-1-9,-3-1-3,0 1 0,0-1-6,1-1-5,-1 0-3,-2 1-1,2 1-4,-1-1-1,1-1-2,-2 1-5,0 1 1,0 0-5,0 3-12,0-3-19,0 3-19,0-1-25,-2 0-32,2 0-37,0 3-41,-2-3-38,0 6-55,0-8-108,0 4-269,-2 1-143</inkml:trace>
  <inkml:trace contextRef="#ctx0" brushRef="#br0" timeOffset="443859.0709">13589 8938 1597,'0'0'-109,"0"0"18,0 0 15,0 0 16,0 0 9,0 0 12,0 0 12,0 0 10,0 0 10,4-4 6,-4 4 4,0 0 10,0 0 4,0 0 6,0 0 7,0 0 6,0 0 7,0 0-11,0 0 5,0 0-7,0 0-1,0 0-6,0 0 0,0 0-4,0 0-3,8 10-2,-5-7 4,-1 3 6,2 4 9,-1-1 6,5 2 1,-4 3 9,4-1-1,-2 5-1,1-3 0,4 4-3,-3 0-1,-2-2-1,3 0 1,-3-1 3,3-1-4,-3 2-3,0-4 2,-1 0 8,1 3 1,-2-5-4,2 2-1,-1-3-6,0 0-4,-4-1-3,4-2 0,-3 1 4,2-2 9,-2-2 8,2 2 6,-4-1 8,2-1 6,0 0 9,0 0 2,-2-4-4,0 0-9,0 0-10,0 0-1,12-10-5,-10 4 10,0-3-2,2-1-3,0-1-11,2-5-5,-2 3-7,2-2-3,1-2-4,-2 0-2,1 2-5,0-5-11,0 4 9,3 0-1,-3-1-2,0 0 1,3 0-33,-2 2 8,-1-3 2,-2 3 1,2 0-3,-2 2-1,0-3 5,2 3 0,-2 1-1,0-1 2,0 2 7,0 1-5,-2 1-5,0-1 2,2-1 0,-2 1 1,-2 2 0,3-1-3,1 2 3,-4-1 1,2 2 0,0 0 2,-2-1-5,2 3 2,-2-1-1,0 5-1,3-9 1,-1 4-4,-2 5 2,0-6 0,0 6-4,0 0 3,2-5-2,-2 5 0,0 0-1,0-6-1,0 6 2,0 0 6,0 0-5,0 0 1,0 0-3,-11 17 3,7-8 8,-1 1-9,-1 3 3,0 2-1,0 1 0,0 5 3,-3 0-1,0 1-3,3 1 3,-2 2 2,1-2 1,-2 2 0,1-3 3,2 2-2,-1-2-6,1-1 5,0-4 0,2 1 0,-1-1-2,1-4 5,-1 0-2,1-1 0,0 0 2,2-3 0,-2-2 0,4 1 3,-2-2 8,0 0 20,0-1-3,2-5-9,-4 4-4,4-4-7,0 0 4,0 0 0,-7-14-4,7 7-5,-4-1 3,4-1-2,-1-4 0,-1 1-2,0 0-3,2 1 0,-2 0 2,0-3 0,0 1-5,0 2 2,0-1 0,0 1 1,0 0-4,2 1 2,-2-1 1,0 1-2,0 1-3,-2-3 0,1 4 0,1-1 0,-3 2-2,3-3-2,-2 2 2,2 1 2,-2-1-6,0 0 4,1 1 5,-1-1-9,0 2 0,2 1 3,-2-1-3,0 0 1,2 0-1,-3 3 0,1-1 1,4 4 7,-5-8-1,1 5-4,4 3 0,-4-8 2,4 8 1,-2-6 1,2 6 0,-4-4-2,4 4-3,-2-3 5,2 3 1,0 0-2,-4-6-3,4 6 2,0 0 2,0 0-3,-4-4 3,4 4-2,0 0 2,0 0-2,0 0-4,0 0-1,-5-6 7,5 6-4,0 0-3,0 0 1,0 0-1,0 0 0,0 0 3,0 0 1,-3 16-2,3-11 1,0 3 0,0 1 9,3 3-11,-3-1 0,5 6 3,-3-1 2,2 0 1,2 4 6,-2-1-4,0 0-4,2-2 0,-1 2 3,2-2 1,-3-1-2,0-1 3,0 0-4,0-2 3,0-1 3,-1-1-2,1-1 10,-2-3-9,0 1 4,0-1 1,0-1 1,0 0 5,-2 0 2,2-3-1,-2-3 0,0 0-2,0 0 0,0 0-1,0 0-4,0 0 2,-10-15-2,6 8-5,-1-1 1,-1-2 4,2-1-2,-4 1-2,1-1 3,0-2-4,1 1-1,-2 1-3,0 0 1,1-1 3,-2 3-2,3-3 0,0 3-3,0-1 2,1 1-3,-1-1 12,0 2-9,1 1 2,1-1-3,0 0 0,-1 1 3,1 1 0,0 0-1,0 0-2,2 1 0,-2 1 2,2 0 1,-2 1-2,4 3-2,-5-8 0,2 4 1,3 4-2,-4-4-6,4 4 5,0 0-3,-4-4 1,4 4-5,0 0 1,0 0 3,-2-5 1,2 5-8,0 0 1,0 0 8,0 0-5,-2 13 2,2-5 2,2 1-5,-2 1 5,2 1 0,2 4 2,-1-1-2,1 1-1,1 0 2,-1 1 1,-2-1-1,2-2-5,-2-2 1,0 1 0,0-3-2,0 1 1,0-1 4,0-1 3,0-2 0,1 1 3,-3-1 2,0 0 3,2-3 2,-2-3 1,0 5-3,0-5 2,0 0 0,0 0-2,-9-12-2,5 7 1,0-3-1,0-2 4,0 1 0,-3-3-9,2 1 2,-1 0-1,0 1 1,2 0-1,0 1 2,0-1 0,0 3-1,-1-3-3,2 3 3,-1-1-1,2 0 3,-2 3-2,2-3 1,-2 3 0,2 0-4,0 0 4,0 1 0,2 4-3,-3-7 1,0 3-2,3 4 1,-3-6 0,3 6 1,-2-6-4,2 6 0,-2-4 2,2 4-4,0-4 1,0 4-4,0 0 2,0 0 1,0 0-2,0 0 4,0 0 0,4 12 1,-1-6-1,0 0 1,2 3 1,-1 0 1,2 5 1,2-1 0,-1 2 2,2 1 0,1 2 0,-2 2-1,4-1 0,-4 0 2,2 2-1,-1-4 1,-3 0 1,3 0 0,-3-2-2,0-2 1,1 3 2,-1-5 0,-2 1 0,0-3 0,0 1 0,1-2 4,0-1-3,-3 1 2,0-2-2,2-1 5,-2-1-1,0 2 1,2-2 2,-4-1 1,2 1-4,0-2-3,-2-2 3,0 0 1,4 2-2,-4-2 1,0 0-3,0 0 1,0 0-4,0 0 2,0 0 5,0 0 1,7-6-9,-7 6 0,0 0 2,0-8-1,0 8-2,0-5 2,0 5-4,0-6 4,0 6-2,0-5 0,-2 0 0,2 5 2,0-7-1,0 3 0,-3 0 1,3-1 0,-2 1-3,2-2-2,-2 0 5,2 1-2,-2-1 2,2-2-2,-2 2 0,0-1-2,0-1 2,-2-1-1,2 1 7,0 1 1,0-3-9,0 2-2,0-1 4,-1 2 0,1-3-1,-1 2-2,1-1 4,-2 1 1,4 0-3,-4 1-2,2-3 2,0 3 0,0 1 2,0 0-3,0 0 4,2 1-5,-2-1 2,2 6-1,-2-10-2,-1 7 1,3 3 3,-3-6 4,3 6-14,-1-6 3,-1 4-1,2 2 0,0 0-3,0 0-1,-2-5 4,2 5-1,0 0 1,0 0-1,0 0 1,0 0 2,0 0 1,4 11 0,-4-5 0,1-1 3,5 3-1,-4 0-1,0 1 1,2 3 8,0 1-5,0 0 0,0 1-1,3-1 1,-2 0-1,1 3 1,-2-3 1,2 2 0,-2 1 0,0-3 2,3 0-2,-3 1 1,3-1 0,-3-2 0,0-1-1,-2 1 1,2-1-2,-2-3 2,3 3 1,-1-3 0,-2 1 1,0-2 0,0 0 0,0-2 2,0 1-1,1-1 2,-3 0 3,2-2-1,-2-2 0,0 0-4,5 1 0,-5-1 0,0 0-1,0 0 8,4-9-9,-4 5-2,2-2 2,0 1-2,-2-3 0,2 0 1,-2 1 4,2-1-7,-2-1 4,2 1-3,0-2 1,2 3-1,-4-2 0,4-1 0,-4 0-3,2 1 3,0 1-2,-1-1 1,3-1 3,-1 0-3,-1-1 1,0 2 1,0-2-1,0 1 2,2-1-3,-4 1 1,4-1-3,-2 1 3,0 0-5,0-1 3,0 2 6,0 1-2,0-2-3,1 1 1,-1-3-3,0 5 2,0-3-1,1-1 1,1 1 8,-2 3-8,0-3-1,0 1-2,0 1 2,0-2 2,-1 3-1,5-1 2,-4-1-1,0 1 2,0 0-3,0 1 1,0-1-1,2 0 1,-2 1 1,0 1 2,1-2-3,-1 1 0,1 1 4,-3-1-4,1 1 2,2 0 5,-1 1-6,0-1 2,0 2-2,0-2 0,0 2 0,-2 4 1,2-7-5,0 3 3,-2 4 2,0-6 0,0 6-1,0 0-2,4-6 1,-4 6-4,0 0 2,0-5 0,0 5-2,0 0-5,0 0-7,0 0-12,2-6-13,-2 6-14,0 0-12,0 0-18,0 0-17,0 0-20,0 0-20,0 0-25,0 0-26,0 0-31,0 0-88,0 0-155,-10 9-84,8-4-54</inkml:trace>
  <inkml:trace contextRef="#ctx0" brushRef="#br0" timeOffset="451817.8886">15216 3659 918,'0'0'259,"-2"-4"-58,2 4-33,0 0-34,-2-5-24,2 5-19,0 0-17,0-8-16,0 8-5,2-5-9,-2 5-2,2-6-6,3 2-5,-5 4-1,10-6-4,-6 2 0,5 3-5,0 1-1,1 0-3,0 0-2,4 1-5,0 3-1,-1 2-2,2 1 2,2 3-2,-1 3 2,2 7 11,0 2 4,-2 3 1,-2 4-1,-3-1 1,-3 4 0,-3-3-1,-3 0 3,0 1-4,-6-1 2,-1 1-1,-3 1 3,-3-1 6,-3-1 7,-2-2 6,2-3 11,-8-3 8,6-4 8,-5-3 8,-1-1 2,-2-5 21,2-2-12,0-3 9,1-3-2,-2-2-19,-4-2-2,1-5-18,-6-3 6,3-1-1,-3-2-7,2-2-7,0-2 5,3-2-3,-1 0-1,0-2 4,2 0-26,6-1-4,-3 0-4,6 0-3,0-1-3,7 2-4,1 0-2,6-1-3,1 3 1,7-4-5,1 2 0,5-6-2,5 1 0,4 1 0,5-4-3,5 3 1,4-1-4,4 1 0,15-10 2,2 6 1,5-1 2,-4 2-2,11 3 3,0 1 7,1 0-12,0 5 6,-11 5-4,-8-1-1,1 3 3,-1 2 0,-2-1 0,-8 5 1,-2-3 2,-3 3-2,-6 2-2,0 1-1,-4-2 4,-2 2-2,-3 1-1,0 1-5,-4-2-31,0 4-27,-2-2-32,-3 2-43,0 0-45,-1 2-43,-1 4-32,-3 0-32,-3 4-129,-4 1-125,-3 2 84,-1 7-111,2-1-74</inkml:trace>
  <inkml:trace contextRef="#ctx0" brushRef="#br0" timeOffset="452612.0201">15793 3859 1511,'0'-6'-28,"0"1"20,0-1 29,0-2 25,0 8 21,0-9 15,0 3 6,0 0 7,0 6 2,0-7-1,0 7-5,0-8-8,0 8-7,0-6-10,0 6-9,0 0-8,0-5-9,0 5-3,0 0-4,0 0-3,0 0-3,2 23 0,0-10-2,0 2-3,2 3 1,-1-1-2,1 2-2,0 0-2,2-2-1,0 4-1,1-4 0,0 0-3,1 0 0,-2-1-1,3-3 0,0-2 0,-3 1-1,2-3 4,-2-1-3,3-3 1,2-1 5,-3-2 6,3 0 2,-1-4 5,0 0 1,2-2-2,-2-1 1,0-5-2,1 1 1,-2-3 0,-1-1 0,-2-2 0,1 0-3,-3-3 7,2 3 7,-4 0-15,1 0 8,1-3 7,-4 5-8,2 0 8,-2 2-13,1-1 8,-1 3 3,0-1-7,0 2 0,0 1-5,0-1-3,0 2-3,0 1-4,0 5-4,0-10-10,0 6 2,0 4 2,0 0-7,0 0 3,0 0 0,0 0 0,0 0 0,0 0-4,0 23 3,3-12 0,-3 1 1,3 3 1,-1 0-2,2-1 0,-2 1 3,4 0-2,-2 1 0,2-3 0,-1 2-4,2-3-9,-1 1-6,0-4-6,0 1-10,1-2-14,2-1-17,-3-1-23,2-2-29,3 0-36,-3-2-37,1-2-42,2-2-38,-5-2-78,2-2-91,-4 2-184,2-1-119</inkml:trace>
  <inkml:trace contextRef="#ctx0" brushRef="#br0" timeOffset="454241.6414">16284 3703 1502,'0'0'-127,"0"0"19,0 0 16,0 0 13,0 0 12,0 0 11,0 0 13,0 0 9,0 0 13,0 0 11,0 0 7,0 0 12,0 0 14,0 0 9,0 0 12,0 0 7,0 0 7,0 0 2,0 0 6,14-2 1,-14 2 1,0 0 3,0 0 5,0 0-7,0 0 0,0 0-1,0 0-1,0 0-6,0 0 1,0-6-3,0 6-2,0 0 0,0 0-6,0 0 1,0 0-5,0 0-3,0 0 1,0 0-4,0 0-1,0 0-4,0 0 3,0 0-7,0 0-4,0 0-5,0 0 0,0 0-3,0 0-1,0 0-3,0 0-1,0 0-2,0 0-1,0 0 0,0 0-1,0 0-5,0 0 2,0 0-1,0 0-1,0 0 0,0 0 0,0 0-2,0 0 2,0 0 0,0 0-2,0 0 1,0 0-1,0 0-2,0 0 0,0 0-1,0 0 1,0 0 0,0 0-1,0 0 0,0 0 1,0 0 1,0 0-2,0 0 0,0 0 1,0 0 2,0 0-4,0 0 1,0 0 1,0 0-2,0 0-1,0 0 2,0 0 3,0 0-5,0 0 0,0 0 1,0 0-1,0 0 0,0 0 1,0 0-1,0 0 2,0 0 0,0 0-2,0 0 3,0 0 2,0 0-4,0 0 0,0 0 0,0 0 2,0 0-2,0 0 0,0 0 0,0 0 1,0 0-2,0 0 1,0 0-1,0 0 5,0 0-5,0 0-2,0 0 4,0 0-1,0 0-2,0 0 0,0 0 0,0 0-1,0 0-2,0 0 2,0 0-2,0 0-1,0 0 3,0 0-3,0 0 1,6 12 2,-4-6-1,2 1 0,0 3 3,0 1 2,0 3-1,3-1 2,0 2 1,-1 0-2,0 0 2,0 1-1,-2-1 1,3-2 0,-1 1 0,1-3 1,-3-1 0,-1-1 1,0 1 3,2-3 9,-1-1 12,0 0 13,-2-1 12,2-1 7,-2 0-3,-2-4-4,0 0-3,0 0-4,0 0-2,18-11-1,-14 5-4,0-2 14,-2-1-9,2-2-4,0-1-8,-1-1 2,1-1 2,-2 1-11,0-2 1,1 3-3,1-3 0,-4 3 1,2 1-2,0 1 6,0 1 4,-2 0-3,2-1-3,-2 2 1,2 1 5,-2 1-9,0-2-4,0 3-4,2 1-11,-2-2 9,0 6-9,0-7 2,0 7-6,2-6 0,-2 6-1,0-6-5,0 6-7,0 0-2,0 0 11,0 0-1,0 0 0,0 0 2,7 21-5,-5-11 3,0-1 6,0 3-3,0-3 0,2 5-5,1-1 5,-1-2 2,-1 1-3,3-3 4,-2 1-6,0 1 6,0-3 2,2 0 0,-2-3 7,3 1-1,0-4-3,1 0 9,0-2 5,-8 0 4,15-4-16,-4-2 9,-3 1 5,1-1 9,-1-4 4,1-1-3,2-1-2,-5-1-4,2-2 4,-2 1-6,-2 1 1,4-2 5,-4 0 2,-2 1-3,2 1 0,-2 0 1,-2 1-1,2 3 0,0-3-3,0 3 1,0-1-8,-2 2-2,0 1-3,2 1-11,-2-2-20,0 3-26,2-1-28,-2 2-29,2 1-38,-2-1-40,2 0-58,-2 4-43,5-4-28,-3 2-80,0-2-148,5 1 34,1-1-129,1-2-126</inkml:trace>
  <inkml:trace contextRef="#ctx0" brushRef="#br0" timeOffset="454894.5609">17088 3019 1579,'0'-7'-69,"-3"1"26,3 0 23,-2 0 24,2-1 19,0 7 12,0-10 19,-2 4 14,2 1 7,0-1 8,0 6 1,-2-10 6,2 7 0,0 3 3,-2-8-8,2 8-7,0-5-1,0 5-14,0 0-6,-2-6-9,2 6-7,0 0-5,0 0-3,0 0-3,0 0-3,-13 9-6,9 1 3,0-1 1,0 6 0,0 3-2,-3 5 6,1 2 8,-1 3-2,3 6 2,-2 4-5,0 0-1,-1 4-2,2 0-2,1 0 3,0 0 7,2 0-3,2 0-3,2-2-2,0 2-1,2-4-4,0 0-1,2-2-3,0-7 1,0-1 0,0-1-3,4-2-2,2-5 2,0 1-3,3-3-1,0-3-7,2-2-12,-1-5-23,4-2-29,-1-3-44,4-3-48,0-2-42,5-3-43,2-3-71,1-5-121,-1 2-250,0-5-170</inkml:trace>
  <inkml:trace contextRef="#ctx0" brushRef="#br0" timeOffset="455434.7991">17476 3322 1820,'-4'-6'-2,"-3"3"25,2-1 26,1-2 20,0 2 19,0 0 6,4 4 5,-6-6-6,2 5-4,4 1-11,-6-6-5,6 6-13,-3-4-7,3 4-11,0 0-5,0 0-5,0 0-3,0 0-1,6 16-5,1-5-2,1 0 2,0 3 0,4 3 2,0 0 1,1 2 0,0-2-2,-1 2-1,1-1-2,-1-2 0,1 2-1,2-3 0,-5-3 0,2-1 1,-4 0 4,0-1 14,-2-3 20,1-1 46,-1 1 19,-1-2 12,1-2-10,0-3-13,-6 0-4,0 0-7,17-5-9,-11-1-7,1-4-10,0 1-5,-1-5-4,0-2-9,0-2-6,0-3-8,-2-1-3,2-2-3,0 2-3,-2-1-2,2 0-1,-2 2 2,0 2 3,1 0 1,-1 2 1,0 0 4,-2 2-2,1 1-3,1 1-6,-2 3-4,0-1-6,0 3-4,-1 0-5,2 1-5,-3-1-18,3 0-27,-3 3-27,2-1-34,0 2-39,0 0-39,-2 1-34,0 3-11,4-2-24,-4 2-32,0 0-29,8 5-51,-3-2-123,-5-3-34,7 1-205,-7-1-212</inkml:trace>
  <inkml:trace contextRef="#ctx0" brushRef="#br0" timeOffset="455745.8704">18010 2861 1945,'-5'-9'20,"3"1"23,0 2 18,0 0 14,0 1 3,2-1-2,0 6-6,2-8-8,0 2-7,4 5-7,1-1-2,4 2-6,-1 2-5,2 4-4,2 1 1,2 8 14,4 3 15,-4 6 2,3 5-2,5 9-3,-3 2 0,-2 8-3,5 13 0,-11-4 15,-5-6-2,-4 1-4,-2 3-7,-4 0-26,-7 0-30,-3 16-44,-3-14-53,-8 6-73,3-14-84,0-8-183,-4-5-56,-1-2-180,-5-6-168</inkml:trace>
  <inkml:trace contextRef="#ctx0" brushRef="#br0" timeOffset="456468.8614">14809 4770 1068,'-14'2'219,"4"0"-70,0-1-37,4-1-33,6 0-20,-10 5-15,10-5-8,-7 0-7,7 0-2,0 0 6,21 1 6,-1-1 3,12-4 4,10 1 1,15-7 0,32-3-7,13-3 2,14-2-2,20-3-4,8-2-4,9-4-1,41-5 2,6-5 6,5 1 12,11-2 1,2-2 0,-4 0-1,-8 2-1,-15 0 2,-11 2 9,-35 7-4,-8 3-7,-7-3-2,-10 2-4,-10 4 0,-10 1 0,-13 2 2,-10 3-3,-21 2 0,-11 5-3,-7 3-7,-8-1 0,-3 3 2,-3-1-12,-5 0-19,4 4-36,-8-1-47,-2-1-64,-3 2-84,-6 0-88,-4 2-180,0 0 51,0 0-97,-23 11-44</inkml:trace>
  <inkml:trace contextRef="#ctx0" brushRef="#br0" timeOffset="457626.763">15501 5463 1426,'0'0'3,"0"-9"26,0 5 13,0 4 7,2-6-8,0 3 0,-2 3-4,4-8-6,-4 8-4,8-4-6,-8 4 1,13 0-6,-13 0-3,17 6-1,-4 0-1,-1 3 7,6 4 12,-4 5 7,6 3 5,-4 5 4,1 3-1,-2-1-6,0 4 1,-5 3 0,-3-1 0,-2 0-2,-5-3-2,0-1-2,-5-1-1,-2-3-1,-1-1 0,-1 0 2,-3-4 1,-3 0 7,-2-4 10,-5-2 8,2-3 6,-4 0 7,1-3-1,0-3 10,0-3 3,-1-3-3,3 0 2,-5-3-9,-2-1 3,4-4-9,0-1-10,-1-3-3,1-3-1,-2 0-6,4-6-3,-2 0-5,3-2-4,2-2-7,2 0 0,3 0-2,2 3-10,4-3 5,4-2 2,2 1-13,4-1-1,2-1 0,6-3-6,6 0 2,2 3 0,8-6-4,21-10 2,3 4 1,5 2-2,7 0 0,-1 4-4,5 1-7,0 0 12,-5 5 0,-8 9 1,-8 2 2,-5-1-6,-6 5 2,-2 0 7,-7 3-8,1 1 0,-7-1 3,0 4-2,-5-1 3,2 2-3,-2-1 6,-3 2-29,0 2-35,-1-2-37,-1 0-48,-3 2-56,0 2-55,0 0-45,-6 0-101,1 6-141,-2 1 60,-1 2-61,-2 0-42</inkml:trace>
  <inkml:trace contextRef="#ctx0" brushRef="#br0" timeOffset="458506.4132">16215 5625 1399,'0'-5'-19,"0"5"24,0 0 22,0-10 23,0 10 19,0-8 12,0 8 9,-2-3-1,2 3-3,0 0-6,0-6-9,0 6-10,0 0-5,0 0-15,0 0-5,0 0-4,0 0-7,0 0 2,0 21-4,0-10-1,0 3 3,2 3 0,2 0-3,-2 0-1,2 2-1,0-2 0,0 0-3,1-1-1,-1-1 2,0 0-4,3-2-1,-1-1 2,-2-3 2,1-1 3,-1 2 8,0-5 12,2 1 4,-2-2-2,4-3-1,-8-1 1,0 0 7,16-3-7,-12-3-3,2 0-2,-1-3-5,-4-1-2,5-5-5,-4 2 0,2-4-8,-2 2 6,-2-3-1,2 3 6,-2-2 0,0 3 9,0 1-1,2 2 2,-2-1-1,0 3 0,0-1-5,0 2-6,0 1-5,0-1-1,0 1-7,0 1-4,0 0-3,0 6-6,2-7 0,-2 7-1,0 0 2,0 0-1,0 0 9,6 15-8,-4-5 2,0-1 0,3 4 0,-1 1-1,-2 1 2,2 0 3,3 1-2,-3-1 0,-1-2-2,3 0 0,-2 1 1,0-3 0,0-1-2,2 1-6,-2-1-8,1-3-14,2-1-16,-3 0-23,2-1-27,-2-1-33,2-2-47,1 0-22,0-4-43,-7 2-64,10-6-76,-6 3-294,2-3-165</inkml:trace>
  <inkml:trace contextRef="#ctx0" brushRef="#br0" timeOffset="459335.1966">16649 5517 1660,'0'-6'-79,"0"6"24,-2-9 16,2 5 23,0 4 24,0-8 19,-2 4 10,2 4 9,0 0 6,0-8 2,0 8 4,0 0 3,0-7 0,0 7 3,0 0-2,-2-4 0,2 4 1,0 0-4,0 0 0,0 0-3,0 0-1,0-6-5,0 6-2,0 0-2,0 0-6,0 0-2,0 0-5,0 0-4,0 0-4,0 0-4,0 0-4,0 0-1,0 0-3,0 0 1,0 0-2,6 17 0,-4-7-3,2 0 2,2 3 3,2 2-1,-4 2 1,6 4 0,-2-1 1,1 0-3,2 1 0,-3-2 0,3-2-1,-3-1-1,0-1 0,2 0-1,-4-4 4,0 1 3,0-4 10,-2 1 13,0-2 16,1-1 10,-1-2-5,3-2 20,-3 0-8,-4-2-13,0 0 0,10-8-9,-6 5-6,0-7-3,1 2-7,1-5-9,1 0 6,-3-1-1,0 1-3,3 0 2,-3 0 5,0-3 0,-2 3-3,2 3 3,0-1-6,0 1 0,1 3-7,-2-1-6,1 1-3,-2 1-12,0 0 4,2 2-2,-4 4-2,8-2 6,-8 2-6,15 4 3,-6 0 8,-1 2-10,3 1 10,-1 5-11,1-3 4,0 3-6,-1-1 4,0 0 2,0-1-11,0 0 6,-2-1 4,-1-3 10,-1 1-10,1-1 22,-1 0 26,0-2 19,-2 0 18,-4-4-4,9-2-9,-9 2-7,12-8-4,-3 1-3,-2-5-6,-1-1-5,2-2-4,-4-5-4,3-2-4,2-3-3,-1-2-21,-2 0 3,-2-1-2,2 1-6,-3 0 1,1 1-2,0 1-4,-1 6 0,-1 2-2,0 0-24,0 0-34,2 3-48,-2 4-35,-2-1-40,2 2-46,-2 3-53,-2 2-40,0 2-82,2 2-181,0 0 51,-17 8-214,10-4-235</inkml:trace>
  <inkml:trace contextRef="#ctx0" brushRef="#br0" timeOffset="465458.6853">13108 4574 804,'0'0'214,"0"0"-44,0 0-9,0 0-19,0 0-17,0 0-11,0 0-10,0 0-13,0 0 0,0 0-4,-4-15-3,4 15-3,-5-10 1,1 2-4,0 2-2,1-3-7,-1-3-4,-2 1-7,2-4-3,0 0-1,-2-2-1,1-3-8,0 0-3,1-3-4,0 0-4,2 2-2,-2 2 2,2 0-2,-2 1 2,1 2-5,-1 2-2,2 1-3,0 3-6,2-1-3,-4 3-2,2-2-7,2 5 0,-3-3-4,3 3 1,0 5-1,-4-6 2,4 6-3,0 0 1,-15 13 1,9-2-1,-6 7-1,-2 3 2,-4 7-2,-4 5 3,-3 3 0,1 2-5,-4 0 2,4 2 3,-2-2-1,1 2 0,1-4 1,1 1-1,0-3-1,4-5-2,2-1-1,2-3 2,2-6 0,0 0 0,3 0-1,2-6 0,-1 1 3,2-3 0,1-1 0,2-1 6,-2-1-2,4-3 0,2-1-2,0-4 0,8 4-1,-8-4 15,17-2-1,-4 0-3,3 0-2,4 0-1,-4 1-6,4 1-5,-1 0 1,-3 1-4,2 1-3,-4 4-5,-1 0-2,-2 3 3,-3 3 1,-4 1-1,-4 6 3,-2 2 2,-2 4 0,-4 1-2,-3 7 1,-2-3 0,1 1 1,-1-1 0,0-1 1,3-3 2,-1-2-1,2-2-3,1-1 0,2-6-1,-3 3 1,3-5 0,4 2 2,0-4 0,0-1 2,4 0 2,2-3 0,2 1 0,7-4 2,2 2 0,4-5 0,5 1 1,-2-2-1,10 0 1,2-2 0,-3 1 0,6-4 4,-3 2 4,2-3 6,0-1 7,0-1 8,-7 1 18,-1-2 16,0 2 10,-3-2 1,-1-1 2,-6-3 4,4 1-24,-3-3-2,-2 0-7,-2-1-5,-1-2-4,2-2-6,-4 1-5,-2 0-2,0 1-6,-4 0-13,0 3-28,0-2-32,-2 3-26,0-1-40,-4 4-52,0 1-62,-2 3-44,-4-1-73,0 2-140,0 4-26,-7 2-171,13 0-179</inkml:trace>
  <inkml:trace contextRef="#ctx0" brushRef="#br0" timeOffset="466317.7687">12592 5796 1700,'0'0'-69,"-4"-7"24,4 7 27,-2-4 20,2 4 18,-2-6 10,2 6 7,0 0 5,-2-4-2,2 4-1,0 0-3,0 0 0,-4-5-8,4 5-1,0 0-4,0 0-3,0 0-3,0 0 0,-9 11-3,9-11 0,-3 10 2,2-2-6,-1 1 5,0 1 0,0-1 0,2 3 2,0 1-3,0-2 2,2 3-2,0 1 0,0-2 2,-1 2 1,5-3-2,-2-1 0,0 0-1,0-2 3,-2 0-2,4-2 0,-1 1 12,2-4 7,-1 0 7,2-2 1,-2-2 1,-6 0 0,16-2 0,-10-2-1,2 0-3,0-2-3,-1-1-2,1-1-4,-1 1 1,0-3-5,-1 0 2,-2 1-2,0-1 3,2 1 1,-4 0-1,2-1 3,-2 2-3,1-1 5,2 1 2,-3 1 3,0 1 0,0-2 5,0 3-8,0 0-7,0 0-1,0 1-1,-2 4-6,0-7-2,2 3-4,-2 4-1,0-6-3,0 6-5,0 0 0,4-4 1,-4 4-2,0 0-1,0 0-1,0 0 0,0 0 0,-2 17-1,2-9 7,2 0-8,-2-1 1,0 1-1,2 1 1,0 1 2,0-1-1,1 1 1,-1 0 0,2-1-2,1 0 2,-3-1-13,4 0-15,-2-1-12,2 1-25,1-5-29,-1 3-39,3-2-44,2-2-43,-3-2-45,0 0-94,0 0-107,2-2-98,-2 2-61</inkml:trace>
  <inkml:trace contextRef="#ctx0" brushRef="#br0" timeOffset="466514.6118">12979 5897 1487,'0'0'11,"6"-5"22,-6 5 6,4-4 4,-4 4 2,8-4 1,-1 2 0,-7 2 11,10 0 7,-10 0 1,13 2 6,-6 0-6,-1 2-2,-2 2-5,2 0-3,-4 1-3,0 1-13,0 1-27,-4-1-34,2 3-44,-2-2-48,-2 3-45,-2-2-80,0-1-357,-2 3-95</inkml:trace>
  <inkml:trace contextRef="#ctx0" brushRef="#br0" timeOffset="468673.6849">13181 5713 1567,'-2'-4'-29,"2"4"26,0 0 22,0 0 19,0 0 14,0 0 12,0 0 2,0 0 4,-4-6-1,4 6-4,0 0 0,0 0-5,0 0-7,0 0-5,0 0-7,0 0-5,0 0-6,0 0-7,0 0-2,0 0 0,0 0-5,6 19 3,-1-9 3,0-3-2,1 5 2,0 0-3,0 0-2,3 0 2,-3 1-2,1-3 0,-1 1 2,0-1 0,-2-2 6,1-1 9,-1 1 3,0-2 10,0 1 9,-2-3 15,3 2 17,0-2 10,-1-3 41,-2 3 3,-2-4-3,0 0-14,0 0-14,0 0-8,10-9-6,-8 3-12,-2-2-9,2 1-9,-2-5 0,2 3-8,-2-3-3,2 1-12,-2-1 4,0 1-4,0-3-3,0 3-4,0 0-2,0-3-7,2 3 0,-2 1-6,0 1 1,2-1-1,-2 1-6,0 1-4,0 1-9,0 1-11,0-2-11,0 3-15,1-1-20,-1 6-28,0-8-29,0 5-31,3-1-35,-3 4-44,0-4-44,0 4-37,6-4-43,-6 4-110,0 0-57,4-2-168,-4 2-176</inkml:trace>
  <inkml:trace contextRef="#ctx0" brushRef="#br0" timeOffset="469081.0777">13637 5553 1728,'2'-4'-49,"0"-2"32,0 2 27,-2 4 23,3-7 21,-3 3 6,0 4 10,0-8-1,0 8-3,-3-7-7,3 7-5,-4-6-6,4 6-6,-6-4-5,6 4-4,-10 0-4,10 0-4,0 0-2,-17 8-3,8-4 0,3 4-2,-3-1-1,3 2 0,-2 1 0,-1 3-3,0 0 2,3 3 2,0-1-4,0 0-2,2 3 1,-1-3-1,0 2-2,1-2 4,2 2 3,0-2 1,0-3-1,2 1 0,-2 1-2,2-3 0,2-1 1,-2-1 1,2 0 0,0-1 2,2 0-1,1-2 1,2-1 0,-1-1-3,4 0 0,0-2 0,0-2-17,2-2-27,1 0-35,-3 0-41,4-4-50,0 3-31,-2-5-40,0 0-94,-2 2-293,-2-3-111</inkml:trace>
  <inkml:trace contextRef="#ctx0" brushRef="#br0" timeOffset="469295.659">13604 5699 1617,'-9'-1'4,"9"1"28,-15 1 13,9-2 16,6 1 8,-10 0 7,10 0 5,0 0 0,-14-2-4,14 2 2,0 0-7,0 0-4,-10-2-7,10 2-6,0 0-3,0 0-3,14-10-8,-4 8-2,-2-2-18,2-1-36,-1 1-46,4 0-52,-4-1-46,5-1-53,-4-2-109,4 3-291,-4-3-111</inkml:trace>
  <inkml:trace contextRef="#ctx0" brushRef="#br0" timeOffset="470076.5681">13828 5354 1578,'0'0'-61,"-4"-5"28,4 5 33,0 0 28,-2-6 16,2 6 20,-2-4 17,2 4 11,0 0 7,-2-5 3,2 5 0,0 0 0,0 0-4,0-6-5,0 6 1,0 0-15,0 0-8,0 0-6,0 0-9,0 0-5,0 0-6,0 0-5,0 0-7,6-4-4,-6 4-4,0 0-2,8 12-2,-1-5 0,-1 1-4,2 5 1,4 1-1,-2 4 8,2 2 1,0 2 3,0 0 0,-2 0-1,5 5-1,-4-4 0,0 2 0,1-4 19,-1 0 1,0-3-1,-1 1 0,-2-3-4,1-3 4,-2-1-4,-1-1 11,0-1 15,-2-3-9,0 1 14,1-1 13,-1 1 6,0-4 7,-2 0-9,3-2-7,-5-2-10,0 0-3,8-8-8,-7 0-4,2-3-5,0-1-4,-1-3-2,-2-2-1,2-2-1,0-2-4,0 0-2,-2-1 0,0-2-2,2-2-3,0 1-5,0-2-1,0 2-3,0-1-2,0 1-1,2 0-5,-1 1-1,2-1-1,-3 4 1,2 2-2,0 0 0,0 2-4,-2-1-2,0 3-1,0 2 0,0 2 14,1-1-5,-2 0-4,2 5-4,-3-1-15,2 1-14,0-1-24,-2 2-21,2 1-22,-2 5-28,3-10-24,-3 9-32,0-4-26,0 1-25,0 4-21,0 0-30,0 0-28,0 0-59,0 0-148,0 0 15,-13 12-211,13-12-197</inkml:trace>
  <inkml:trace contextRef="#ctx0" brushRef="#br0" timeOffset="477304.797">14575 11986 246,'0'0'68,"0"0"-17,0 0-3,0 0-7,2-4-3,-2 4-5,0 0 3,0 0-1,0 0 4,0 0 1,0 0 10,0 0-1,0 0 7,0 0 12,0 0 4,0 0 5,0 0 10,0 0-2,0-6 11,0 6 1,0 0-1,0 0 0,0 0-7,0 0-3,0 0-8,0 0-6,0 0-9,0 0-6,0 0-4,0 0-12,0 0-5,0 0-2,0 0-5,-12 12-4,12-4-2,-2-1-4,0 2 0,0 1-3,2 1-2,-2 3 1,2-3-2,2 3-3,-2-1 1,2 0-1,0 3-1,2-3 1,-1 0-3,4 1 0,-3-3 0,2 0 2,-2-1 0,5 0 1,-3-3 2,3-1 3,1 0 2,3-3 2,-3 0 8,4-3 8,-2 0 7,2-3 7,0 1 5,0-3 2,-1-1 3,0 0 2,-1-3 3,-1 1 2,-1-1 3,0-3-6,-2 3-2,-4-3-7,2 1-1,-4 0-5,0-1-6,-4 0-5,0 1-3,0 0-3,-2-1-6,-4 1-3,1-1-1,-4 3-6,3-1 1,-5 1-9,3 3 5,-3 0-10,-2 0-4,3 5-7,-2-1-14,0 2 0,1 0-9,-2 2-13,0 2-13,3 1-15,-4 1-18,2 1-21,4 3-30,-2 1-34,4 1-21,0 1-30,-1 1-55,5-1-131,2-1-189,0 1-100</inkml:trace>
  <inkml:trace contextRef="#ctx0" brushRef="#br0" timeOffset="477743.8386">15106 11933 1580,'4'-8'-35,"-2"1"18,1 1 34,1-2 5,-2 4 22,-1-2 17,-1 6 10,3-9 9,0 5 1,-3 4-1,2-8-3,-2 8-3,2-3-5,-2 3-6,0-6-9,0 6-5,0 0-6,0 0-3,0 0-3,0 0 0,0 0-2,-2 17 2,-3-7-2,1 1 5,0 6 7,-3 4-1,-1 0-4,-1 6 2,-1 1 0,-3 3 0,0 3-4,-1 0 0,-2-1-4,-2 7-4,1 0-3,-3 0-1,4-2-4,-1-5 0,2-1-19,0-2 1,0 1-3,5-5-8,-1-3-23,1-2-20,1-2-23,2-1-27,1-5-27,2 0-32,0-2-21,2-1-33,2-2-75,2-5-121,0 1-135,2 0-46</inkml:trace>
  <inkml:trace contextRef="#ctx0" brushRef="#br0" timeOffset="478009.2452">15265 12342 1586,'2'-7'77,"0"1"17,0 0 10,0 1 0,0 1-3,-2 4-9,1-8-6,2 4-15,-3 4-2,0 0-10,0 0-7,0 0-2,0 0 3,8 16-1,-8-9-4,0 4-4,2 5 0,-2-1-2,2 0-6,-2 3-4,2-2 3,-2 5-4,2-3-1,0 0-3,2 2-4,-2-3-27,-2-2-32,2-1-37,0-1-47,0 0-47,-2-2-39,0-1-84,0 0-161,2-3-126,-4 1-77</inkml:trace>
  <inkml:trace contextRef="#ctx0" brushRef="#br0" timeOffset="479148.4122">14642 13584 1619,'-2'-4'228,"2"4"-95,-4-3-41,4 3-33,-5-4-16,5 4-14,0 0-7,-2-6-10,2 6 1,0 0-4,0 0-1,0 0 2,0 0-1,-2 15-3,4-7 7,0 2 3,0-1-1,1 3-3,1 1 0,-2 2 0,2 0 0,-2 0 2,0-1-3,3 1 0,-3-1-18,3-3-29,-4 0-37,4-1-32,-1 1-33,0-1-23,0-3-44,4-1-372,-1 0-77</inkml:trace>
  <inkml:trace contextRef="#ctx0" brushRef="#br0" timeOffset="479432.7617">14990 13640 1506,'4'-6'-4,"-2"0"32,0 2 21,-1-1 14,2 1 9,-3 4 3,5-8-8,-5 8-4,4-4-11,-2 1-5,-2 3-5,0 0-5,0 0-1,0 0-1,0 0 3,-11 13 1,7-5 4,-4 1 1,-1 2-2,-2 3-3,-1 3-1,-1 0-3,-4 4-3,1 6 0,-8 5-4,-1 4-1,-1 2-2,2 1-1,2 1-3,-2-1-35,5 0-30,0-3-40,4-4-42,3-2-43,-2-5-65,6-2-132,0-2-191,4-4-60</inkml:trace>
  <inkml:trace contextRef="#ctx0" brushRef="#br0" timeOffset="479765.34">15083 13984 1571,'12'-17'11,"-3"4"9,2-1 4,2 5 3,-3 1 2,-2 3-2,3 1 0,0 2-6,-1 0 1,1 6 2,-3 1 6,3 7 14,-5 0 14,-2 3 6,-1 2 1,-1 0 5,-4 2-4,-1 0 0,-3 0 5,2-2-2,-2 2 4,-1-3 6,1-1 5,1-2-6,-1 1 4,4-3-9,-2-1-4,0-1-4,2-2-10,0 1-4,0-1 1,0-2-7,4 0-4,-2-5-4,6 6-3,0-6-7,-6 0-2,19-2-19,-6-2-27,2 0-35,-1-2-46,4-1-53,0 2-66,4-5-107,-1-2-191,0 5-155,2-4-168</inkml:trace>
  <inkml:trace contextRef="#ctx0" brushRef="#br0" timeOffset="480642.6725">14712 15123 1723,'-6'0'-25,"6"0"37,-11-5 11,4 3 4,7 2 10,-10-2 0,4 0 0,6 2 1,-13 0-6,13 0-5,-13 6 1,5-1-5,-1-1 0,3 7-4,-2 3 0,1-1 0,0 5 0,1 3-2,0 1-2,2-1 7,2-3-8,0 0 1,0 1-2,0-1 0,4-1 2,-2-4 2,2-3 8,0 1 14,4-1 10,2 1 9,1-7 4,4 0 4,-3-2-2,5-4-3,3 0-4,-4-2 2,0-4-2,2 1 3,-2-1-1,1-5-2,-4-1 9,2 1 1,-5 2 3,-2-4-10,1 3 3,-2-3-2,-5 5-6,0-3-8,-5 2-4,0 1-12,-3-4 5,0 7-9,-3-4-4,-2 1 4,0 4-8,-1 1-5,-3-1-3,2 4 3,-2 2-11,2 0-15,-4 2-18,2 2-29,2 0-32,1 5-31,-2-1-39,6 1-43,0 5-38,-1-3-63,7 2-141,-3 1-31,7-5-74,2 3-54</inkml:trace>
  <inkml:trace contextRef="#ctx0" brushRef="#br0" timeOffset="480959.3085">15166 15078 1516,'4'-8'26,"0"3"22,0-1 14,-2 2 12,0 0 5,-2 4 0,2-6-6,-2 6-6,2-4-7,-2 4-4,0 0-1,0 0 1,0 0 4,-18 14 0,7-8-5,0 3 0,-3 4-3,-1 5-3,-4 4-3,-2 3-3,-7 8-1,0 1-4,-12 16-3,2-3-3,0 4-3,0-1-2,4 2 0,4-9-1,4-1-3,-1-6-2,4 4-3,2-5-26,1-7-33,6-1-37,1-6-38,2 0-28,3-6-27,4-1-20,1-3-67,1-1-416,4-3-170</inkml:trace>
  <inkml:trace contextRef="#ctx0" brushRef="#br0" timeOffset="481199.6406">15206 15520 1952,'2'-8'69,"-2"4"11,2-2-3,-2 6-4,2-7-8,-2 7-7,0 0-8,0 0 0,0 0-4,0 0-4,-6 17-3,4-6 0,-2 5-7,-3 3 1,3-2-3,-3 6-3,1-2 0,0 1-4,2 0 0,-2-4-21,-1 0-38,4-1-46,-1 0-57,0 0-53,0-4-86,0-3-163,0 1-127,-1 3-69</inkml:trace>
  <inkml:trace contextRef="#ctx0" brushRef="#br0" timeOffset="482066.095">14398 16577 1240,'-4'-2'253,"2"-4"-56,2 6-43,-7-6-23,5 5-17,2 1-18,-4-6-14,4 6-18,0 0-7,-4-6-8,4 6-6,0 0-6,0 0-1,0 0-6,0 0-3,-4 19-1,4-11-3,2 5-2,-2 1-1,2 5-2,0-2 0,0 2-1,0 0-2,0 2-11,0-4-23,-2 0-34,2-2-31,3 5-39,-1-7-26,-2-4-33,1-1-43,1 0-434,2-5-155</inkml:trace>
  <inkml:trace contextRef="#ctx0" brushRef="#br0" timeOffset="482358.0125">14786 16605 1852,'7'-7'27,"-3"2"17,-2 0 16,4 1 10,-4 3 3,-2 1-3,2-8-10,-2 8-4,0 0-7,0 0-1,0 0 0,0 0 6,0 0-3,-14 23-3,4-12-2,-4 7-1,-3 0-2,1 6-8,-6 0-2,-3 3-6,2 7 3,-5 0-2,1 5-5,-11 12 1,6-9-1,6-8-3,1 0-1,1 1-5,6-7-3,0-1-26,0-6-28,5 0-35,2-2-41,2-4-35,3-2-27,2-3-39,4 1-132,0-5-284,2 0-133</inkml:trace>
  <inkml:trace contextRef="#ctx0" brushRef="#br0" timeOffset="482585.2556">14898 16935 1774,'0'-8'65,"2"3"22,0 1 4,1-2 5,0 0-5,-2 1-3,-1 5-11,3-2-11,-3 2-10,0 0-3,0 0-5,0 0-5,0 13-2,-3 1-5,2-5-4,-5 7 1,4 1-3,-2 0-3,2 2-4,-4 0-47,2 0-48,2-2-68,-4 2-63,3-4-114,-1 4-129,-2-5-117,1 3-65</inkml:trace>
  <inkml:trace contextRef="#ctx0" brushRef="#br0" timeOffset="483002.2394">14229 17985 1639,'-5'2'71,"-1"-2"16,6 0 10,-10 1 14,6 3 3,4-4 3,-11 0-4,11 0-11,-7 2-11,7-2-8,0 0-11,0 0-6,0 0-5,0 0-8,0 0-4,34-2-6,-18 2-6,2 0-7,1-4-30,5 4-39,-1-1-47,0 1-55,9 0-60,-4-2-108,1-2-161,-1 2-139,-2 4-108</inkml:trace>
  <inkml:trace contextRef="#ctx0" brushRef="#br0" timeOffset="483325.1306">14193 18667 1955,'-9'2'138,"3"2"-17,2-3-10,4-1-12,-7 2-7,7-2-4,0 0-14,0 0-5,0 0-9,0 0-7,34-2-4,-13-3-6,7 3-1,4-4-11,6 0-20,0 5-41,2-7-51,0 2-55,5-3-65,-5-3-139,0 3-114,-6-3-156,2-1-110</inkml:trace>
  <inkml:trace contextRef="#ctx0" brushRef="#br0" timeOffset="485718.6774">16927 9982 249,'0'0'106,"4"4"-25,-4-4-19,0 0-7,4 4-15,-4-4 2,4 2-11,-4-2-2,0 0-4,0 0 0,0 0-2,0 0-2,4 3 3,-4-3-3,0 0 3,0 0 4,0 0-1,0 0 13,0 0-11,0 0 5,0 0-3,0 0-2,7 2-7,-7-2 0,0 0 4,0 0-10,0 0 1,0 0-2,0 0-11,0 0 8,0 0-28,0 0-22,0 0-21,0 0-28,0 0-53,0 0-156,8-7 186</inkml:trace>
  <inkml:trace contextRef="#ctx0" brushRef="#br0" timeOffset="488232.1799">16280 9679 822,'0'0'81,"0"0"36,-6 4 21,6-4 10,0 0 4,-4 4 0,4-4-4,0 0-10,0 0-11,-5 3-10,5-3-12,0 0-13,0 0-7,0 0-8,0 0-6,0 0-6,11 6-5,-3-4-4,-8-2-6,18 2-6,-10-2-6,4 0-8,0 0-29,-2 0-44,0-2-48,3 2-51,-2-2-55,-4 0-72,3 2-129,-2-2-206,-8 2-102</inkml:trace>
  <inkml:trace contextRef="#ctx0" brushRef="#br0" timeOffset="488443.0547">16312 9828 1586,'-6'5'-30,"2"-1"36,0 0 20,0-1 20,4-3 10,-6 5 8,6-5 4,-4 4-2,4-4-2,-2 3 5,2-3 8,0 0 2,9 6-2,-2-4-8,-7-2-6,16 0-6,-5 0-7,0 0-4,-1-2-17,2 2-37,-1-2-45,2 0-57,-2 0-72,1-1-133,0-1-331,-2 2-144</inkml:trace>
  <inkml:trace contextRef="#ctx0" brushRef="#br0" timeOffset="490161.0078">17635 9460 471,'0'0'134,"0"-10"-23,0 7-17,0 3 9,0-8-4,0 2-3,0 6-10,2-9-5,-4 5 1,2 4 2,0-7 0,0 7-7,0-8 1,0 8-9,-2-4-3,2 4-5,0-6-5,0 6-2,0 0-5,0 0 1,-3-6-8,3 6-4,0 0-4,0 0-2,0 0-4,0 0-2,0 0-4,-2-5 0,2 5 1,0 0-6,0 0-3,0 0-1,0 0-3,0 0-3,0 0 0,0 0 0,0 0 0,-4-4-1,4 4-1,0 0 3,0 0-4,0 0 0,0 0 0,0 0 2,0 0-1,0 0-3,0 0 1,0 0 0,0 0 1,0 0-1,0 0-1,0 0 1,0 0 0,0 0-2,0 0 1,0 0 0,0 0-1,0 0 0,0 0 1,0 0-1,0 0 0,0 0-3,0 0 3,0 0 0,0 0 0,0 0 0,0 0 0,0 0 1,0 0-1,0 0 1,0 0 0,0 0-2,0 0 1,0 0 0,0 0-1,0 0-2,0 0 2,0 0-2,0 0 3,0 0-2,0 0-1,0 0 1,0 0 0,0 0 1,0 0-4,0 0 6,0 0-6,0 0 2,0 0-2,0 0 2,0 0 1,-7 13-1,5-5 0,0-1 0,0 3 1,0 1 0,-2 3 1,2 1 0,-2 2 2,2 0-1,-2 4-2,1 0 4,-1 2 0,3 2 1,-1-2 2,0-2-3,2 0 3,0 0 0,2 0-2,0-2 3,-1-2-1,6-2 1,-3 0 0,2-2 1,-2-1 4,4 0 3,1-3 10,0-3 10,3-1 10,-1-1-1,3-4 7,0 0 4,-2-2-4,1 0-1,4-2 2,-1-3 1,-3-1-1,2 1-2,0-5 0,-3 1 1,4-2-5,-4-3 0,-2 3-2,0-2 0,-2-1 3,-2 1-25,0-2 3,-1 2-4,-3-2-3,-2 1-1,0-2-4,-2 0-2,-3 3 2,1-2-6,-2 0-1,-4 2-1,0-1-1,2 3-2,-4 1-3,1-1 2,-2 4 0,1-3-1,-1 5-5,0-1 0,0 2-5,1 0-10,-1 3-12,0-1-18,1 2-11,2 0-27,-2 2-21,12 0-23,-19 4-31,13 2-22,0 0-19,2 3-20,-1-2-66,5 3-121,0 0-153,5 1-65</inkml:trace>
  <inkml:trace contextRef="#ctx0" brushRef="#br0" timeOffset="490550.0907">18150 9595 1520,'0'0'19,"-7"-2"22,7 2 18,-6-1 13,6 1 12,0 0 4,0 0-2,0 0-1,-11-3-2,11 3-7,0 0-3,0 0 1,0 0 2,0 0-2,0 0-7,0 0-2,24-5-7,-16 5-5,0-4-4,6 2-7,-4 0 0,0 0-6,3-1-7,2 0-1,0 0-11,-5 1-23,3-2-30,0 4-26,-3-4-27,1 2-28,-2 2-22,-1-2-28,-2 2-17,3-1-35,-9 1-55,10-3-306,-5 3-79</inkml:trace>
  <inkml:trace contextRef="#ctx0" brushRef="#br0" timeOffset="491382.8466">18241 9449 1514,'0'-5'-22,"0"5"32,0-7 26,0 7 19,0-6 13,0 6 8,2-5 1,-2 5-4,0 0-7,-2-6-7,2 6-5,0 0-8,0 0-4,0 0-8,0 0-6,0 0-2,0 0-1,0 0-1,0 0 1,0 0 1,2 24 4,-2-14 5,0 4 1,0 3 0,0 0-2,2 4-2,-2-2 0,0 2-3,0 2-2,-2-2-2,2 1-1,0-1-31,-2 0-20,2 0-4,-2 0-24,2-3-43,-3 1-42,6-4-35,-3-2-49,0 1-431,2-3-151</inkml:trace>
  <inkml:trace contextRef="#ctx0" brushRef="#br0" timeOffset="493950.1285">18900 9321 1623,'0'-10'-33,"0"6"25,0 4 20,-2-7 8,2 7 4,-4-6-7,4 6 6,-5-5-1,3 1-4,2 4 1,-11-2-1,11 2 6,-12 2-1,12-2 0,-18 4 4,12 1 2,-2 1 1,-3 1 3,3 3 2,-3 1-3,3 3 0,-1 1 1,1 6-1,0 0 0,1 2-2,0-1 2,1 5-5,2-4-2,0 2 0,4-2 0,0-4-2,2 2 0,0-2-1,2-2 2,0 0 0,5-2 5,4 0 5,-3-1 8,7-3 8,-2-1 8,2-4 5,3-1 4,-2-1 1,4-2 3,-4-4 2,1 0-2,-1-1 0,-2-3 4,2 0 0,-6-3-1,3-1 9,-4-4-6,-1 2-5,-4-4 17,1-1-8,-5-2-5,-2 0-11,0 0-8,-4 0-6,-1 1-8,-3-2-2,0 0-9,-3 3-4,0 2-5,1 2-3,0 0-2,-4 3-8,2 2-4,-1 1-14,0 1-17,0 2-9,3 4-29,-2 0-12,1 4-23,0 0-21,-1 2-28,0 1-30,4 5-34,2-1-28,0 1-23,-2-1-82,7-2-131,1 1-184,4 0-154</inkml:trace>
  <inkml:trace contextRef="#ctx0" brushRef="#br0" timeOffset="494226.1826">19243 9589 1743,'0'0'35,"6"-2"42,-6 2 24,7-3 14,-7 3 9,6-6 3,-6 6-4,4-4-7,-4 4-8,5-3-3,-5 3-14,2-4-6,-2 4-9,4-4-6,-4 4-7,0 0-6,3-4-3,-3 4-7,0 0-5,6-4-5,-6 4-28,0 0-28,0 0-37,4-4-41,-4 4-37,2-1-57,-2 1-35,0 0-52,0 0-113,0 0-64,2-4-75,-2 4-34</inkml:trace>
  <inkml:trace contextRef="#ctx0" brushRef="#br0" timeOffset="494645.2283">19499 9378 1486,'3'-10'35,"-1"3"23,0-1 14,0 1 10,-2-1 0,0 1-8,-2 1-4,-2 2-8,1-2-7,-1 2-5,0 0-6,-2 3-6,6 1-4,-13 0-4,13 0-4,-11 4-3,3-3-4,4 3-1,0 2-4,0-1-3,-3 1 3,6 2-2,-1-1 1,2 1-1,0 2 0,3-3-1,2 5 2,-1-3-4,4 3 1,-2-3 1,3 3-5,1-1 2,-1 1-2,-1-3-1,3 4 0,-3-1 0,3-3-1,-2 3-2,-1 1 2,0-1 8,-2-1 8,0 0 7,2 1 8,-4 1 7,0-3 5,0 1 5,-2-1 0,-2 1-2,2-1-1,-2 1-1,-2-1 0,-2-1-8,0 1-5,-2-3-1,2 1 0,-4-1-6,0 1-18,2-4-22,-2 2-29,-1-4-38,2-2-45,1 1-47,6-1-42,-8-3-69,3-3-119,1 0-240,0-1-139</inkml:trace>
  <inkml:trace contextRef="#ctx0" brushRef="#br0" timeOffset="494885.2393">19470 9371 1776,'-3'-10'55,"3"0"27,-1 3 18,1-1 11,0 0 9,1 3-7,-1-1-3,3-1-11,1-1-4,3 0-14,1 0-8,0-1-3,1 1-7,3-1-9,-1 1-7,4 0-1,-3 1-8,4-1-5,-2 3 9,3-1-13,-2 1-47,0 0-48,3 2-67,-2 1-65,-3 2-64,4 0-159,-5 4-67,1 2-74,2-3-63</inkml:trace>
  <inkml:trace contextRef="#ctx0" brushRef="#br0" timeOffset="495129.2017">20008 9428 1599,'-4'5'53,"4"-5"23,-4 2 19,4-2 17,0 0 2,0 0-2,0 0-3,0 0-7,0 0-8,0 0-5,0 0-3,22 0-13,-22 0-9,20-4-5,-7 2-3,0 1-10,3-1-2,1 2-4,1-2-8,-2 0-1,4 0-9,-6 2-38,1-2-41,-2 2-49,2 0-53,-3-2-40,1 2-42,0-3-126,-5 0-301,-2 1-163</inkml:trace>
  <inkml:trace contextRef="#ctx0" brushRef="#br0" timeOffset="495375.7776">20123 9292 1801,'-6'-7'13,"-1"1"33,2 2 20,1 0 19,0 1 5,4 3-2,-6-6-6,6 6-9,-7-6-10,7 6-8,-4-2-8,4 2-7,0 0-3,0 0-4,-8 14-3,6-5-2,0 3-4,2 3-2,-3 4 0,-1 2-2,0 3 1,2 1-2,-1 2 2,1 2-6,0-3 1,0 1-14,0 0-35,2-5-44,0 1-57,0-2-48,-2-2-65,2 0-138,-2-2-228,-2 1-111</inkml:trace>
  <inkml:trace contextRef="#ctx0" brushRef="#br0" timeOffset="496526.5678">20740 9285 739,'4'-8'161,"0"2"-15,0 0-13,-2 1 2,0-1-20,0 2-19,-2 4-25,2-7-15,-2 7-5,0 0-7,-6-6-4,6 6 1,0 0-7,0 0 3,-21 12 0,12-7 0,1 6 3,0 3-2,-2 3 1,-2 2-1,4 2 1,-3 2-4,3 2-2,1-2-3,1 1-4,2-1-1,-1-2-2,5 0-5,-2-2 3,4 0-2,0-3-1,3 1-1,3-4-2,-1-1 3,1-1 3,5-2-8,-3-3 2,6 0-2,-4-2-2,3-4 2,2-2-2,-2-2 0,2-2 1,0-2-2,-3 1 8,4-7 1,-4 1 4,1-4 13,-2 0 1,-3 0 4,1-4 2,-5 2 3,1 0-4,-5-1 1,1 0-11,-4 3-3,-1-2-4,0 2-1,-5 1-4,1 1-2,0 0-4,-3 1-3,1 5 1,-3-3-3,0 3 2,-1 3-6,4 0-5,-4 1-10,0 3-20,4-2-23,-3 4-24,0 0-21,11 0-27,-17 4-27,9-1-20,2 3-10,2 0-17,-1-2-72,3 1-336,2 1-106</inkml:trace>
  <inkml:trace contextRef="#ctx0" brushRef="#br0" timeOffset="496789.9873">21293 9371 1653,'0'0'46,"-14"-12"34,14 12 19,0 0 15,0 0 3,-4-4-2,4 4-9,0 0-9,0 0-9,12-8-11,-8 5-8,6-1-3,-2 2-9,1-2-7,2 1-6,3 0-2,1 0-4,0-1-3,4 0-3,-6 2-4,6-2-10,-2 3-32,0-3-39,2 2-45,-5 0-53,2 0-40,-2 0-39,-4-2-110,2 2-338,-6 0-174</inkml:trace>
  <inkml:trace contextRef="#ctx0" brushRef="#br0" timeOffset="497070.5632">21410 9167 1802,'-8'-6'0,"4"2"34,0 0 21,4 0 13,0 4 4,-6-5 2,6 5-5,-6-4-6,6 4-4,0 0-9,-5-4-7,5 4-7,0 0-5,0 0-3,0 0-1,-8 13 2,8-3 8,-3 2 2,1 3 1,0 2-1,0 2 0,0 2-4,0 1-3,0 5-1,0 0 1,2 1-4,-2-1-4,-1 0-7,1 0-43,0-3-32,2-2-36,0-2-42,0-1-38,0-1-38,0-3-85,2-2-362,3-1-154</inkml:trace>
  <inkml:trace contextRef="#ctx0" brushRef="#br0" timeOffset="497375.0859">21953 9144 1697,'-2'-13'22,"2"1"43,-2 4 22,0 1 11,0 1 1,2 2-8,0 4-9,-2-8-11,2 8-10,0 0-8,0 0-5,0 0-4,0 0-2,-2 21 4,0-7 0,2 1 0,-2 4-1,2 2-3,-2 6-3,-1 1-2,1 3 1,-4 3-6,2 2 0,-2-1-19,-1-1-47,0-2-54,1-3-71,2-2-58,-4-3-110,0 1-136,-4-2-111,0-2-76</inkml:trace>
  <inkml:trace contextRef="#ctx0" brushRef="#br0" timeOffset="500456.1192">18124 11317 131,'0'0'26,"0"0"-12,0 0 3,0 0-3,4-3-1,-4 3 0,0 0-1,0 0-2,0 0 2,0 0 1,0 0 0,0 0 1,0 0 1,0 0-1,0 0 0,4-4-3,-4 4 2,0 0 1,0 0-1,0 0 0,0 0 1,0 0 3,0 0 1,0 0 1,0 0-2,0 0 2,0 0 1,0 0-2,0 0 0,0 0-1,0 0-2,0 0 0,0 0-3,0 0 0,0 0 1,0 0-5,0 0 4,0 0 0,0 0-6,0 0 4,0 0-1,0 0-4,0 0 0,0 0-1,0 0 3,0 0-7,0 0-2,0 0-8,0 0-5,0 0-5,0 0-9,0 0-11,0 0-15,0 0-38,0 0-66,0 0 54</inkml:trace>
  <inkml:trace contextRef="#ctx0" brushRef="#br0" timeOffset="502672.7105">17541 11451 453,'-2'-6'64,"2"6"22,-2-9 15,2 9 13,-2-6 4,2 6 4,0-8 5,0 8-8,-2-4-9,2 4-8,-2-6-14,2 6-9,0 0-11,0 0-11,0 0-6,0 0-4,0 0-4,-7 16 9,7-5 0,-4 4 5,2 4 0,-2 6-5,0 2-1,-1 3-4,1 7-3,-1-1-4,1 2-5,0 0-3,-2-2 1,4-7-5,-2-1-4,0-1 0,2-6-1,0-2-2,-1 0 6,0-4 20,1-1 17,0-1 14,0-3-3,0-5-5,0-1-6,0 0-7,2-4-8,0 0-2,0 0-5,-15-18-4,11 9-8,0-4 3,0-2-8,-1-3 3,-1-3-9,2-1-4,-1-3-5,1 0 1,0-3 0,2-1 0,-2 0-5,2 3 0,0-1 0,2-1-1,0 3-5,2-2 2,0 0 0,2 5 1,0 2-4,0 1 1,-2 1 0,0 2-3,3 1 1,-1 0 0,-2 3 0,0 1 0,3 1-2,-3 1 0,0 1 1,-2 1 0,2-1 1,-2 0 2,2 3 1,-1-1-5,-1 6-1,3-8 0,-3 3 0,0 5 0,3-6 6,-3 6-3,0-8-1,0 8 2,2-6-3,-2 6-2,2-3 0,-2 3-5,0 0 4,0-8 0,0 8 4,0 0-3,0 0-1,4-5 2,0 0 1,-4 5-1,10-4 2,0 3-2,0-1 0,2 0-1,4 0 2,2 2 0,1-2-2,5 4 2,-3 0 4,-2 0-8,2 4 2,-4 0-1,0 1 1,-1 4 2,-4 1 5,-4 3-5,-4 2 4,-2 2 6,-2-2-6,-4 4-1,0-4 6,0 2-5,-2-1-1,-1-1-2,3-4-1,-1 0-1,1-3 1,2 1 3,0-3-2,0 2 1,2-5 1,0 1-1,4-2-2,0-1-3,3 1 1,2 1 2,-1-4-1,4 5 0,2-2-1,0 1-2,1 3 2,-2 0 0,-1 1 0,-1 1 1,-1-1 9,-1 4 3,-2-1 5,-5 1 8,0 1 5,-4-1 3,0 2 4,-6 0-2,-2 0-2,0 3 0,-5-3-3,-2 0-1,0-1 0,-2-1-2,-2-1-4,2-1-5,0-2 4,2-1-5,2-2-27,0 0-23,3-5-46,-2-1-51,4 0-70,6-4-45,0-1-64,4-5-112,4 1-64,8-3-65,4-1-58</inkml:trace>
  <inkml:trace contextRef="#ctx0" brushRef="#br0" timeOffset="503072.8552">18001 11636 1554,'0'0'28,"9"-4"9,-9 4 4,7-2 0,-1 0 0,0-2 0,0 2 1,2 0-4,1 0-8,0-1 2,1-1-2,0-2-4,1 2 0,0-1-4,-1 1 0,1-4-5,-3 0 8,3 1 4,-2-2 7,-3 0-1,0 0 0,-2 2-1,-1-5-5,0 1-4,-3-1-1,0 1-3,0-3-3,-4 3-2,0 1-2,0 1-2,-4 0-2,0-1 2,-1 2-8,0 2 2,-1 1-3,1 1 1,1 2-2,-3 2 2,0 2-2,3 0 0,0 4 4,-3 0 5,0 3 2,3 2 9,0 5 1,-1-1 2,3 0 0,-1 4-3,3-2 1,0 4-2,2-1 0,2 0-5,0 1 1,0-2 0,2 2 0,0-2 0,2 0-1,0-2 1,5 1-1,0-3 0,1-2-1,2-1-10,2-3-34,-2-1-40,1-4-53,4-1-47,-5-3-64,7-3-134,-3 1-267,-2-4-130</inkml:trace>
  <inkml:trace contextRef="#ctx0" brushRef="#br0" timeOffset="503382.6965">18469 11340 1708,'0'-11'9,"0"3"32,0-1 30,0 1 22,-2 2 11,2-1 5,0 1-5,0 6-8,0-10-11,0 10-8,-2-7-12,2 3-9,0 4-5,0 0-5,0 0-6,0 0-2,0 0-15,-10 11 7,5-3 7,1 3-1,-2 3 1,2 5-1,-2 2 11,1 2-8,-1 2 0,-1 1-1,-1 5-4,0-1 0,-2 2-3,2-5-5,2 2 6,2-3-9,-2-3-1,0 2-3,3-6-1,1 0-7,2-2-21,0 0-24,2-4-31,1-3-47,5 0-54,0-5-50,-2 0-68,2-4-139,0-1-42,-2 0-90,-6 0-56</inkml:trace>
  <inkml:trace contextRef="#ctx0" brushRef="#br0" timeOffset="503596.0986">18327 11651 1548,'-6'-4'54,"0"-2"36,2 2 26,0 3 11,4 1 9,-7-6-4,7 6-12,-3-8-12,3 8-10,3-10-12,4 3-7,5 1-8,1-3-10,2 1-6,4-2-32,4 1-32,-2-3-41,5 3-46,-1-3-39,1 5-53,-6-4-61,2 1-141,-5 4-218,0-1-107</inkml:trace>
  <inkml:trace contextRef="#ctx0" brushRef="#br0" timeOffset="504119.8656">18755 11382 1579,'0'0'-25,"-2"-7"32,2 7 20,0-6 6,0 6 2,-2-6-3,2 6-6,-2-4-4,2 4 4,0 0 11,0 0 5,-10 17 8,8-5 5,-4 1 1,2 4 4,-4 6-3,2 0-2,0 2-4,0 1-5,-1-3-4,3 2 2,0-2 7,2-2-3,-3-2-1,3 0-7,2-2-2,-2-1-3,0-5-1,4 0 2,-2 1 4,4-5-5,5-1-2,-3-4-1,3 0-3,1-2-5,4-4-1,-2-2-4,2-1-3,0-3 0,0-3-3,-1-4 1,-1 2-2,0-3 1,0 5 10,-4-2 2,-2 1 8,4 3-12,-4 0-3,-2 3-1,2 1-12,-4 1-2,2 2 2,-4 4-4,0 0 2,0 0 2,6 15-3,-3-5 3,-3 1-3,2-1-1,0 1 1,1 0-1,-3 1-2,4-3 5,-2 1 0,2-2 2,2-1 1,-2-1 8,3-3 12,1 2 13,1-4 12,2-2 6,-11 1 16,18-5-5,-4-2-6,-4-2 22,0-1-8,3-4 0,-2-1-5,-1-4-11,-1-2-7,-1 0-4,-2-3-2,1 1-8,-3 0-15,1-2-20,-1 6-20,-2-2-34,0 2-28,-2 2-34,2 2-45,-2 1-47,4 3-51,-2 1-47,-2 1-68,4 3-118,-4 2 4,0 2-90,0 2-74</inkml:trace>
  <inkml:trace contextRef="#ctx0" brushRef="#br0" timeOffset="504806.0447">19189 11386 1485,'4'-4'-19,"-2"0"30,2 1 20,-4 3 16,6-4 11,-2 0 1,-4 4-7,6-4-4,-6 4-6,3-4-6,-3 4-5,0 0-5,8-2 0,-8 2-3,0 0-1,9 8 9,-7-1 7,2 3 12,-2 0 0,0 5-3,0 2 1,0 0-4,-2 2-5,0 2-1,0 0-5,0-2-2,0 2 2,0-3-6,0 0-6,0-4 2,0-1-3,0 0-3,0-1 3,0-1 0,0-1-2,0-1 3,2-1 7,-2-1 6,0-1 8,0 2 5,0-3 0,0-1-2,0 2 0,0-6-2,0 8-2,0-8-1,0 7-2,0-3-5,0-4-2,2 4-1,-2-4-1,0 0-5,0 0-2,0 0-2,0 8-4,0-8-1,0 0-3,0 0 1,0 0-7,0 0 2,0 0 1,22-5 1,-17 2 1,3 1-5,0-2 0,0 0 1,1-1 2,2-1-6,-3 0 1,3-1-1,2-3 1,-3 0 0,3-1-2,-3 0 2,1-3-4,0 1 4,-3 0-2,0-5-1,-2 3 0,0-2 2,-2 2 0,-2-2 1,0 0-2,-2 1-3,-2-1-1,0 4-2,-2-2 0,-2 1 1,0 1-1,0 1 0,-2 1-2,-2 2 1,0 1 2,0 0-5,-1 4 3,1 1 0,-1 1-1,-2 0 4,1 4-5,2 0 1,-4 4 0,0-1 1,1 5 0,2 1 0,-4 5 1,5-1 0,0 4 2,-2 3-2,4 1 4,2 0 0,0 2 3,2 0-4,1-2 3,2 0-2,1-2 9,1-3-8,4 1 2,-1-1 3,2-1-1,2-2 1,3-3-8,2-3-16,1-2-30,4-3-38,-1-2-46,1-4-37,4-2-32,-1-5-32,2-3-60,3-6-86,-3-1-241,-3-4-117</inkml:trace>
  <inkml:trace contextRef="#ctx0" brushRef="#br0" timeOffset="505216.0901">19584 11390 1634,'2'-14'-17,"-2"5"42,0-1 34,0 4 25,0 1 8,-2-1 0,2 6-5,2-7-14,-2 7-10,0-6-9,0 6-6,0 0-9,0 0-1,0 0-4,0 0-2,2 24-1,-2-8 2,-2 3 3,2 2 3,-2 5-3,2 1-2,-2 0 0,2 0-1,-2-3 1,0-1 2,0-4 4,0 0 0,2-1 5,-2-3 3,2 0 8,-2-4 13,0 1 18,2-3 17,-2-1 26,0-2-14,2-3-10,0-3-12,0 0-20,0 0-1,0 0-7,0-23-10,2 10-4,0-4-14,2-2-6,0 0-1,0 0-6,0-2-21,2-2-6,-1 6 1,1-2 7,1 2-1,1 0-4,-2 2 1,1 1-5,-1 1 1,2 1-7,-3 3 3,2 1 1,1 3 1,-2 1-4,2 0-1,4 6 5,-12-2-3,16 7 1,-6 3 1,-3 1 1,-1 4 3,1 0-6,-3 5-30,-1-3-31,0 4-29,0-4-38,-3 0-32,0 0-47,2-2-15,-2-3-22,0-3-71,2-3-115,0 0-51,0-2-75,2-2-65</inkml:trace>
  <inkml:trace contextRef="#ctx0" brushRef="#br0" timeOffset="506275.8986">19855 11414 1508,'5'-9'33,"-3"0"35,0-1 23,-1 2 18,-1 2 8,0 3-1,3-3-9,-3 0-14,0 6-11,3-6-10,-3 6-6,0 0-13,0 0-5,0 0-2,4 20-5,-2-7-1,-2 6 0,-2 4 0,0 2-1,0-1-1,-4 1-3,5-2 0,-3-2 6,2-2-3,-1-2 4,1 0 6,0-3 2,0-1 17,0-4 9,2 3 41,-2-4 11,2-3-15,-2 1-12,2-6-11,0 0-14,0 0-5,0 0-10,4-19-5,0 7-8,0-3-6,3-4-11,-1-2-7,1 0-2,1-1-5,0 1-8,4 0 7,-2 1-8,-2 5 2,0 0 0,4 2-8,-8 1-2,4 1 0,-2 3-4,1 1-2,-1 1-1,2 2-1,-3 4 3,-5 0-2,13 6-3,-5 2 4,-2-1 0,1 4 6,0 3-3,-1 1 2,-2 2 2,0 1 1,0 0-7,2 0-1,-4-2 3,3 0 0,-1-2 3,3-2 0,-7 0 5,4-3-2,0-1 3,2-2-1,3-2 2,-1 0-2,6-4-1,-2-3 0,4 0 0,2-5 0,3-1-4,-2-5-20,0 1 17,0-2-16,0-2 4,-4-2-16,2-1 13,-5 1 2,-1 2 6,-2 4-10,-2-2 3,-1-1 2,-2 3-4,-4 2 5,2-1-2,-4 3 0,0-1-2,-3 2 8,1 1-3,0 1-1,-3-2 2,1 5 4,0-1-4,-3 2 1,9 2 0,-16 0 1,6 4-3,2 4 7,-2 3-3,0 2 1,-2 6 2,2 4 3,-1 2-2,1-1 7,1 7-4,1-4 0,1 0 1,1-3 3,2-1 1,2-4-2,0 0 4,2-1 1,2-3-2,0-2 7,6-2-1,1-1 3,4-6 8,4 0 4,-3-4-11,6-2 5,3-4 1,2-4-8,3-5 4,-1-2-7,1-2 5,-3-4-2,-2-2-10,1-1 7,-3-1-4,-5 2-1,4 0 1,-5 5 2,0 0-3,-5 4 10,3 0-13,-5 3 9,2 0-21,-2 1 16,0 3-6,-2 1 2,0 2-7,4 1-3,0 3-1,-2-1 0,3 6 2,-1-1-2,-1 3 2,2 3-1,-1 3 5,-2 5-1,4 1 4,-6 0 1,-2 4 5,-2-3 3,0 2 2,-4-1 5,2-2 2,0-2 9,-2 1 10,0-5 7,2 0 4,-2-1-4,0-5-3,-2 1-3,1-2-3,3-4-2,0 0-5,0 0-13,-7-13-9,7 1-11,2 1-2,3-6-14,2-4-4,1 0-4,0 0 1,0 0 8,2 0 0,-2 2 2,-2 2-2,2 4 2,-1-1 4,-1 1 0,1 1 1,-3 5 1,2-1-8,1 2 3,1 3-1,-2-1 0,0 4-6,-6 0 11,0 0 2,20 9 1,-16-1 5,2 5 2,-3 0 1,-2 5 2,-1 3-10,0-2-35,-4 5-48,-2 0-61,-4 0-86,-8 1-104,0 2-236,-4 0 82,-5 1 67,3-4-138,-1 3-71</inkml:trace>
  <inkml:trace contextRef="#ctx0" brushRef="#br0" timeOffset="507384.8186">18239 12445 1585,'2'-11'14,"0"1"13,0-2 19,-2 3 13,-2 0 5,2-1-9,-4 2-6,-2 1-6,3 3-5,-3 0-3,-3 0-7,-2 4-1,11 0-1,-20 6-4,6 2 1,2 1 10,2 5 9,-6 3 5,4 4 4,-1 5 0,1 3-3,-2 2 0,6-1-5,0 2-4,4-3-1,0-2-8,2-3 2,2-3-2,0 1-3,2-6 1,2 2-1,2-5 0,2-2 0,5-3-2,0-2-3,4-2-4,2-3 0,0-2 0,2-3 2,2-4-5,1-4-4,-1-1 0,3-2-1,-6-2-2,0 0-1,-4 0 1,-1-1 0,-3 3 4,2 0 8,-6 0 5,0 2 4,0 1-2,-4 0-3,-2 1-5,-2 1 0,-2 3-3,2-1-4,-4 3-1,-1-1-1,0 2-3,-1 2 2,6 2-4,-12 0-2,12 0 4,-11 10 5,5-3 2,-1 5 1,1 1-2,-1 4 3,3 1 0,0 0-2,2 1-1,0 1 1,2-1 4,2-1-9,0-2 0,2-1 2,0-1 3,5-3-19,2-2-13,2 1-24,1-6-21,-1-2-14,2-2-10,0-2-10,0-4-4,-1-2 6,3-1 9,0-2 11,0-5 8,-2 1 14,-2 0 28,-1 0 29,-3-1 25,0 3 18,1 0 12,-4-1 3,-1 5 5,1-3-5,0 5-6,-2-1-8,1 1-9,0 1-7,1 0-6,-2 4-5,-4 2-1,0 0-1,10 8-2,-6-1 1,0 4 0,0 5-2,2-1-1,-4 0-1,2 1 2,-2-1-1,2-4-4,-2 1 8,-2-3 11,0-1 15,2-1 11,0 1 21,-2-2 27,2-2-11,-2-4-4,0 0-11,0 0-6,0 0-10,13-18-9,-6 6-3,-1-2-3,0-2-6,5-2-8,1-1-2,2-1-3,-2 4-5,3-4-4,-2 5-3,-1-2 1,1 5-5,-3-1-1,1 4-4,0-1-6,-1 3-4,-2 1 3,4 0-4,-2 4 2,-2 4-1,3 2 0,0 1 0,-1 5 1,-1 1 6,-3 5-1,0 1 2,1 2-10,-3 2-23,0-2-30,1-2-24,-3 0-25,0-3-23,0-1-21,0-3-23,2-1-55,-2-2-50,0-4-80,2-3-109,-4 0-13,12-6-147,-2-4-126</inkml:trace>
  <inkml:trace contextRef="#ctx0" brushRef="#br0" timeOffset="508514.5074">19179 12396 1789,'0'-12'82,"-2"3"34,2 1 27,0 2 17,0 0 3,0 1-4,0 5-29,2-10-10,-2 6-17,0 4-15,0-7-15,0 7-3,0 0-11,0 0-2,0 0-13,0 0-1,2 25-2,0-10-8,-2 2 4,3 2-2,0 2-7,1 6 2,-2 1-24,0 1-28,0-3-18,0-1-10,0-4-2,-2-2 6,0-4 11,0 1 3,0-3 4,-2-3 3,2-3 10,-2-3 14,0 0 14,2-4 9,0 0-2,0 0 4,-11-17 1,8 7 2,1-1 0,0-3-1,2-3 10,0 2-5,2 0-1,0-2-6,4-1 1,0 3-2,0-2-2,2 2 0,1 2-10,6-3 2,-3 5-4,1-1 0,2 3 0,0 3-4,-1 0 0,4 2-3,-4 4-2,1 0 3,0 4-3,0 2 3,-1 0 1,-1 3-4,-2 3 4,-3 1-3,0 1 1,0 1 2,-2-2 20,-2-2-4,0-1 13,0 0 14,0-3 17,0 1 18,-1 0 17,1-3 16,-2 1 6,1-2-12,-3-4-6,0 0-12,0 0-10,0 0-6,0 0-10,10-15-5,-8 7-10,2-2-9,0 1-12,1-3-8,-1 3-6,2-4-6,1 1-5,-2 0-10,3 3-4,-2-2-2,0 3-4,0 0-9,-1 1-3,2 1-5,-3 0 4,0 0-9,-2 1 0,2 1 9,-2 1 1,2-1-3,-4 4 4,0 0 6,0 0 5,0 0 0,0 0 0,0 0 1,0 0 1,0 0 3,0 0-3,-8 22 1,6-12 4,0 1-6,-2 5-8,2-1-11,-4 2-3,3-2 13,2 2-15,1-1 10,-2-3 0,2 0 2,0-1 1,0-1 3,2-4 4,-2 2 9,4-4 0,6-3 12,-2-2-12,-8 0 9,19-4-5,-6-2-3,2-3 4,1-3-2,2 1 5,-2-4-5,0 0-1,-2-5 2,1 3-2,0-2 1,-2-2 4,-3 0-3,0 0-1,2 1 1,-4-1 3,-2 3 1,-2 1 2,3 0 11,-3 0 3,0 2 6,-1 2 1,1-1 3,-4 3 2,2 1 0,0 0-5,0 1-4,0 1-1,0 1-5,0-1-6,-2 3 1,2-1-11,-2 6 2,2-8 0,-2 8 1,0 0-1,0 0 3,0 0 0,0 19-1,0-8 7,0 1-6,-2 5-1,2 4 7,-2-2-5,2 4-4,0 0-13,0 0-8,0 0-12,0-2 2,-2 1 4,4-2 8,-2-3 1,0 0 2,0-4 6,2-2 2,-2-1 9,4-2-1,-1-2-3,3-3 10,0-1-11,-6-2 9,0 0-2,20-9 1,-10 3 0,-2-2-6,2-1 7,0 1-7,-2-2 4,1 1 7,1 2 2,-5-1 4,3 0-2,-2 3 7,-2-1-7,3 0-7,-3 3 2,4-3-8,-5 3 1,-3 3-2,11-3 3,-11 3 2,10 2-5,-4 2 8,-2-1-10,4 3 4,-4 0 2,2 1 1,0 3 4,-2 0-4,2-3 2,-2 5-25,3-5-29,-1 1-31,-3-1-27,1-1-26,0 2-18,-2-2-42,2-3-46,-4-3-51,7-2-108,-7 2-112,6-7-167,-2-1-174</inkml:trace>
  <inkml:trace contextRef="#ctx0" brushRef="#br0" timeOffset="508723.3391">20139 12331 1737,'-2'-8'-28,"2"0"28,-2 1 15,0 1 3,2 1-5,-2-1-7,2 0-40,0 6-49,0-7-69,0 2-126,0 2-135,0 3 76</inkml:trace>
  <inkml:trace contextRef="#ctx0" brushRef="#br0" timeOffset="509061.4798">20381 12154 1289,'2'-8'148,"-2"1"15,0 1 9,2 0 8,-2 0-9,0 0-10,0 6-15,0-9-19,0 9-17,2-6-16,-2 6-9,0 0-9,0 0-6,0 0-7,-2 25 2,0-10 1,0 5 2,-2-2-12,2 7-1,-2 2-3,-4 5 0,0 3-2,0-3 19,2-4-10,2-3-2,2 4-9,-3-6-6,2-2 2,0-3-6,3-2 8,2-5-5,2-1-3,5-6-1,1 0-7,4-4-1,-2-3-6,3-2-3,0-3 0,1 0-5,-1-1 2,-1 0-1,2 1-3,-4-2 1,0 3-4,0-1 9,-4 1-10,1 3 1,-1-2-9,-1 2-3,-1 0 0,0 4-3,-6 0 1,15 4 1,-6 2 1,-3 2 4,1 3-2,-1 4-3,-2 1 7,2 6 3,-4 3 4,-2 4 13,0-1 6,-4 1 2,-4 3-3,0 1 1,-3-1-8,-2-3 3,2-7-9,-1 1-20,1-2-37,1-3-47,-1-5-60,1-4-81,-1 1-76,2-8-116,1 0-162,-3-4 80,0-4-236,3-6-231</inkml:trace>
  <inkml:trace contextRef="#ctx0" brushRef="#br0" timeOffset="509273.0537">20284 12352 2145,'-4'-6'84,"-1"0"21,3 1 5,2 1 2,0 4-12,5-10-10,3 4-11,4 1-4,7-1-11,5 0-9,4 1-3,3-1-5,5-2-32,0 1-68,2 1-86,-4-2-110,3 1-234,-11 1 1,2-3-106,-4-1-87</inkml:trace>
  <inkml:trace contextRef="#ctx0" brushRef="#br0" timeOffset="513992.6876">19040 13482 223,'6'-3'89,"-6"3"-18,6-2-7,-6 2-2,0 0 1,0 0 4,11 0-2,-11 0 2,0 0 16,0 0-3,11 0 8,-11 0 7,0 0 5,0 0 6,0 0 5,12-1 2,-12 1 3,0 0 0,0 0 0,6-4 0,-6 4 1,3-4-3,-3 4-3,3-6-7,-3 6-3,4-7-8,-4 3-8,0-2-7,0 1-8,-4-1-9,4-2-3,-4 3-5,2-3-6,-2 2-8,-2-1-5,-2 1-6,-3-2-1,-2 2-2,-2 1-5,-4 1-1,-2 0-3,-2 2-3,0 2 0,-1 0-3,-5 4-3,-1 0-2,0 3 3,-4 3-3,3 0-1,1 5 2,0 0 17,3 4-2,-1 2 1,-4 6-3,2-1-2,7 5 4,-5 1-9,12-3-19,-2 3 2,4-2 3,1 5 0,3 1 0,3-4 1,3-1-2,4 1 3,0-1 4,2-3-4,4 1 4,1-1 2,2-1 3,3 0-1,1-2 0,4-4-1,2 0 3,2-3 1,0-4-3,3-1 1,-3-3 2,8-2-6,1-3 6,2 1-7,2-6-23,2 0-38,2-8-41,0 2-52,2-3-60,1-3-48,-5 1-90,-2-4-147,-1-1-177,1 3-167</inkml:trace>
  <inkml:trace contextRef="#ctx0" brushRef="#br0" timeOffset="514795.9825">19419 13914 1724,'-2'-6'-28,"2"6"44,0 0 27,-4-6 18,4 6 10,0 0 4,-4-4-1,4 4-8,0 0-8,0 0-7,-6-3-8,6 3-5,0 0-5,0 0-2,-5 15 1,3-6 2,-1 1 6,1 5-3,0 2 6,0 1 0,0 1-1,-2 2-4,4 3-2,-5 5 8,3-3-2,0-1-3,0 0-1,0-4-6,0 0-3,0-2-3,2-3-1,-2-1-1,0-2 2,2-4 14,-2 3 12,2-4 1,0-1 0,-2-3-6,0 0-10,2-4 1,0 0-2,0 0-8,-7-15 0,4 5-5,2-3 0,-2-1-4,1-3-2,-2 0-9,2 0 11,0-2 4,2 0 2,0 0-21,0 0 1,0 2 3,0-2 5,2 1-5,-2 0 1,2 2 1,0-3-3,2 4-1,3-1 4,0 1-10,1 2 1,0 1-1,3-3-3,1 4 5,4 1 0,-2 1-4,4 3 1,-2 0-2,-1 3 0,2 0-2,-2 3 1,-3 3-3,1 0 1,0 3 3,-5 2 1,-2-1 5,-2 5-1,0-1-1,-4 2 4,-7 1-4,6-1 3,-3-1 8,0-3-11,0 1 4,0-1 1,0-1 9,0 2 8,-2-5 6,5 1 2,-1 1 3,0-3 0,-1 2-9,1-2-1,2-4-4,0 7-5,0-7-3,7 4 1,-4-2-3,5 2-1,-2-2-4,0 2-1,2 1-4,-2-1-1,2 5-1,0-5-2,-2 4 2,-2 1 2,3 1 5,-3 0-6,0 5 5,-2-8 7,1 7 7,-6-1 5,3-3 4,-4 1 1,0 2 4,-1-3-7,-1 1-2,-2-1-3,0-1 1,-3 1-4,2-2 1,1-3 0,0 1-2,-1-2-28,0-1-21,-1 0-35,3-2-45,-1-1-53,8 0-54,-10-9-64,5 1-82,3-3-162,6-2 11,1-5-154,5-3-167</inkml:trace>
  <inkml:trace contextRef="#ctx0" brushRef="#br0" timeOffset="516187.1612">19756 13279 1776,'2'-9'-1,"0"3"38,0 0 28,0 1 27,2-1 21,-4 0 7,2 2 3,-2 4-5,4-9-10,-4 9-13,1-6-9,-1 6-13,3-6-7,-3 6-10,0 0-6,0 0-3,0 0-11,0 0 4,0 0-2,0 0-8,-3 20-18,3-13-33,-1 3-35,-3-1-46,2 3-52,2 1-49,-2 0-64,-2 3-157,4 1-241,-2 0-159</inkml:trace>
  <inkml:trace contextRef="#ctx0" brushRef="#br0" timeOffset="517306.1201">20311 13697 1776,'2'-10'13,"-2"2"28,-2 3 19,2-3 19,0 3 10,0-1 7,-2 0-2,2 0-10,0 6-11,0-9-6,0 9-11,-2-6-7,2 6-7,0 0-3,-2-4-6,2 4-3,0 0-1,-9 12-4,7-5-3,0 1 2,-2 2-6,0 1 2,0 2-2,-1 3-2,1-1-1,0 0-2,-1 2-4,1-1-2,0-1-3,0-2 1,0 0 0,2-2 2,0-2 4,-3-2 11,4 1 9,-3-2-2,2-3-2,2-3-4,-4 2 1,4-2-2,0 0 2,0 0 4,-6-11-3,4 5-2,0-3-1,0 0 1,0-4 0,2 0-2,-2 2-1,2-3 6,-3 1-1,3-2-2,0 0 0,3 1-5,-3 1-1,0-3 1,0 3 7,2 2-6,-2-3-2,2 3-1,-2 0-1,2 1-4,0-1-4,-2 1 5,2 1-5,-2 1 2,2 1-5,0-3-1,0 4 0,-2-2 0,2 2 0,0-1-1,0 2-4,-2 1 5,4-2-2,-3 0 1,-1 6-6,3-8 4,-1 5 1,0-1 0,-2 4 4,2-8-4,0 4-4,-2 4 2,2-5-6,2 1 5,-2 0 3,-2 4-1,4-8 0,0 7 1,-4 1 0,4-8 1,1 4-10,-5 4 10,5-5 0,-3 1-2,-2 4 2,4-6-4,-4 6 4,4-6-3,-4 6 1,4-3-1,-2-2 2,-2 5 0,6-5-2,-1 1 2,-3 0-1,2 1-9,2-1 9,1 0-7,-1-2 4,5 2-1,-1-2 4,4 3-8,-2-3 6,5 4-1,0 1-9,0-2 10,2 3 0,-2 0 2,0 4-4,2 0-1,-5 2 5,-1-1-2,-2 5-1,-3 0 3,-1 1 0,-7 0 1,-2 3 1,-3-1 4,-3 0-5,-3 2 3,1-3 1,-3 1-2,3-3-1,-4 1 2,4-1 3,2-3 0,-4 3 6,7-5 10,-2 1 3,1 0 5,0-2-8,1 2 0,1-4 0,2 1-4,2-3-1,-4 4-7,4-4 0,0 0-2,0 0-5,10 6-3,-10-6 2,17 2-6,-6 0 4,2 0-7,-1 0 8,2 1-1,-2 1 2,2 0-5,-3 0 4,2 0-3,-2 1 0,-3 1-5,0-2 3,-1 3 18,0-1 1,-5 2-11,0 1 1,-4-1 7,-3-1-2,1 3 3,-5-1 3,-1-1-5,-3 2 3,-2-1-5,0-1-2,-1-1 3,-2-1 4,2 0-9,-4 0-2,3-3-20,1 1-17,-1 0-26,0-2-27,1-2-35,2 0-41,-2 0-50,4 0-41,0-2-62,1-3-125,-1 0-48,0 4-143,4-3-128</inkml:trace>
  <inkml:trace contextRef="#ctx0" brushRef="#br0" timeOffset="517701.5866">20129 13333 1642,'2'-6'-42,"-2"2"18,0 4 18,4-5 3,-4 5 9,2-6 3,-2 6 3,0 0 8,0 0 16,0 0 8,0 0 6,-20 7 3,13-1 4,-6 2 5,0 3 2,3 0-1,-5 5 0,0 1 3,1 2 3,-4 6-3,2 0-4,0 3-5,2 1-5,1 1-2,1 3-5,-1-3-2,6 4-4,-1 1-2,2 1-2,4-5-6,2 1 0,2 0-2,2-2-13,4 1-28,1-6-22,4-2-36,3-2-31,3-4-57,1-4-57,0-3-121,4-1-304,4-3-138</inkml:trace>
  <inkml:trace contextRef="#ctx0" brushRef="#br0" timeOffset="518064.7948">20801 13285 1742,'0'-9'16,"0"3"14,0-2 12,0 3 5,0 5 3,2-10-1,0 6-1,-2 4-6,10-2 2,-10 2 3,16 8 3,-6 0 7,1 3-1,-1 3 4,1 1 7,1 4 0,-3 2 2,-1 3-3,1 1 0,-2 2 2,-3 0 1,-2 1 1,-4 2-7,0 1 0,-7 5-5,-2-3-6,-1 1-2,-3 0-6,-2-3-2,0-3-11,0-1-23,0-4-30,1-4-40,2-2-42,-1-3-67,3-3-59,-1-4-112,2-1-166,1-2-136,4 0-142</inkml:trace>
  <inkml:trace contextRef="#ctx0" brushRef="#br0" timeOffset="518353.3861">21301 13474 1873,'-6'-2'109,"6"2"23,-8-6 12,2 4 18,6 2-3,-6-3-19,6 3 1,-4-4-11,4 4-12,0 0-16,0 0-10,4-10-7,2 8-2,6 0-21,-2 0-6,1-2-40,2 3-39,-1-3-44,1 2-53,-1 0-58,4 0-57,-4-2-80,-4 3-170,2 1-3,-10 0-88,6 5-77</inkml:trace>
  <inkml:trace contextRef="#ctx0" brushRef="#br0" timeOffset="518581.9903">21267 13601 1577,'-6'6'21,"-1"0"24,3-3 19,0 0 21,2 0 8,2-3 6,-5 4 2,5-4 1,0 0 0,0 0-7,11 8-6,-2-8-9,1 0-14,2 0-1,2 0-36,0-2-51,-1 0-66,4 0-85,-2-2-124,0-1-178,0 1-89,1-2-66</inkml:trace>
  <inkml:trace contextRef="#ctx0" brushRef="#br0" timeOffset="519823.5873">22096 13236 536,'2'-6'93,"0"2"-9,-2 4-4,4-7 0,0 1 5,-2 2 2,-2 4 1,3-8 1,0 4 13,0-1 13,-1 1 7,-2 4 10,5-8 4,-5 8-1,0-5 4,0 5-10,0 0-8,2-6-7,-2 6-17,0 0-15,0 0-7,0 0-5,0 0-10,0 0-3,-2 19-3,2-6-2,0 2 0,-2 3-3,-1 3 7,3 0-9,-2 3-3,-1 3 4,0-2 5,0 3-1,1-1-2,0 0-1,-2 0-6,0-1-5,2-3-6,-2-2 3,0-2-3,1-2-4,2-2 5,-2 1-29,0-5 0,1 1-16,0-1-16,0-2-19,2-1-39,-4 0-49,2-4-56,2-1-40,-2-1-42,2-2-97,0 0-137,0 0-134,6-9-137</inkml:trace>
  <inkml:trace contextRef="#ctx0" brushRef="#br0" timeOffset="520113.741">22388 13489 1732,'0'0'65,"0"-6"44,0 6 28,0 0 22,0-6 19,0 6 4,0 0-20,2-5-1,-2 5-4,0 0-6,0 0-13,2-6-17,-2 6-11,0-5-12,0 5-7,5-4-12,-5 4-9,0 0-4,0 0-11,4-8-15,-4 8-30,0 0-31,4-2-31,-4 2-40,0 0-44,4-4-52,-4 4-61,2-2-46,-2 2-120,0 0-113,0 0 46,0 0-67,0 0-51</inkml:trace>
  <inkml:trace contextRef="#ctx0" brushRef="#br0" timeOffset="520578.5702">22933 13216 1585,'2'-9'61,"-2"2"15,0-1 14,0 0 9,-2 3 4,-6-3-1,0 4-6,0 0-2,-2 2-10,0 0-4,-6 4-9,2 0-6,-1 4-6,-5 0-4,6 1-7,4 1-2,-8 2-3,6-1-5,5 1-4,-6 1 2,5-1-7,2-1-2,1 0 0,3 1-4,2 1 1,2-1-2,3 1 0,-1 1 0,4-3-2,3 3 2,-2-2-1,3 1-3,0 0 4,4-1-3,-1-1 3,0 3 4,1-3 0,-1 1 3,5 3 0,-8-4-1,1 1 7,4-2 2,-7 1 3,1 1 9,0-2 13,-3-1 6,-2 1-11,1 1 9,-3-1 9,0 0 0,-4 1 0,0-1-5,-4 1-9,0-2-2,-3 2-7,-1-4 1,-1 3-10,-4-3-4,1 3-3,0-4-21,-2 0-33,0-1-40,1 1-35,2-4-39,-1 2-50,1-4-58,-2 0-50,2-1-54,3-1-114,0-2-68,4 0 40,-4-1-87,2-1-73</inkml:trace>
  <inkml:trace contextRef="#ctx0" brushRef="#br0" timeOffset="520844.4204">22740 13283 1529,'-7'-11'61,"3"1"37,0 3 21,2-1 19,2 1 5,0-1-8,2 2-8,2-4-6,7 1-8,4-1 1,2-1-8,13-2 5,1-2-9,11-1-8,4-1-11,0 2-17,3 0-3,-1-1-9,1-1-3,0 4-6,1 1-7,0-1-2,-6 0 0,-6 3-5,-3 3-3,-5-1-6,-2 1-18,-3 1-28,-5 0-32,-3 2-44,2 2-40,-7 0-51,-3 2-42,-5 0-63,-4 0-160,-2 6-38,-4 0-77,-5 2-72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2992D-49EE-4ED0-ACEA-253CD09F9861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50636-2872-4258-A28C-27ED02C2B7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8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950636-2872-4258-A28C-27ED02C2B70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4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68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7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4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AA760-84EF-4D69-81C4-6B7A060FE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515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D9D9D9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B1F33-932C-4D90-9D17-A98EB2CE23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289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C160B-9E64-43AB-BBDA-DD542DAE2E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199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685800" y="2362200"/>
            <a:ext cx="7620000" cy="1447800"/>
          </a:xfrm>
          <a:custGeom>
            <a:avLst/>
            <a:gdLst/>
            <a:ahLst/>
            <a:cxnLst/>
            <a:rect l="l" t="t" r="r" b="b"/>
            <a:pathLst>
              <a:path w="7620000" h="1447800">
                <a:moveTo>
                  <a:pt x="7378700" y="0"/>
                </a:moveTo>
                <a:lnTo>
                  <a:pt x="241300" y="0"/>
                </a:lnTo>
                <a:lnTo>
                  <a:pt x="192671" y="4904"/>
                </a:lnTo>
                <a:lnTo>
                  <a:pt x="147377" y="18968"/>
                </a:lnTo>
                <a:lnTo>
                  <a:pt x="106389" y="41221"/>
                </a:lnTo>
                <a:lnTo>
                  <a:pt x="70677" y="70691"/>
                </a:lnTo>
                <a:lnTo>
                  <a:pt x="41211" y="106405"/>
                </a:lnTo>
                <a:lnTo>
                  <a:pt x="18963" y="147393"/>
                </a:lnTo>
                <a:lnTo>
                  <a:pt x="4902" y="192682"/>
                </a:lnTo>
                <a:lnTo>
                  <a:pt x="0" y="241300"/>
                </a:lnTo>
                <a:lnTo>
                  <a:pt x="0" y="1206500"/>
                </a:lnTo>
                <a:lnTo>
                  <a:pt x="4902" y="1255117"/>
                </a:lnTo>
                <a:lnTo>
                  <a:pt x="18963" y="1300406"/>
                </a:lnTo>
                <a:lnTo>
                  <a:pt x="41211" y="1341394"/>
                </a:lnTo>
                <a:lnTo>
                  <a:pt x="70677" y="1377108"/>
                </a:lnTo>
                <a:lnTo>
                  <a:pt x="106389" y="1406578"/>
                </a:lnTo>
                <a:lnTo>
                  <a:pt x="147377" y="1428831"/>
                </a:lnTo>
                <a:lnTo>
                  <a:pt x="192671" y="1442895"/>
                </a:lnTo>
                <a:lnTo>
                  <a:pt x="241300" y="1447800"/>
                </a:lnTo>
                <a:lnTo>
                  <a:pt x="7378700" y="1447800"/>
                </a:lnTo>
                <a:lnTo>
                  <a:pt x="7427317" y="1442895"/>
                </a:lnTo>
                <a:lnTo>
                  <a:pt x="7472606" y="1428831"/>
                </a:lnTo>
                <a:lnTo>
                  <a:pt x="7513594" y="1406578"/>
                </a:lnTo>
                <a:lnTo>
                  <a:pt x="7549308" y="1377108"/>
                </a:lnTo>
                <a:lnTo>
                  <a:pt x="7578778" y="1341394"/>
                </a:lnTo>
                <a:lnTo>
                  <a:pt x="7601031" y="1300406"/>
                </a:lnTo>
                <a:lnTo>
                  <a:pt x="7615095" y="1255117"/>
                </a:lnTo>
                <a:lnTo>
                  <a:pt x="7620000" y="1206500"/>
                </a:lnTo>
                <a:lnTo>
                  <a:pt x="7620000" y="241300"/>
                </a:lnTo>
                <a:lnTo>
                  <a:pt x="7615095" y="192682"/>
                </a:lnTo>
                <a:lnTo>
                  <a:pt x="7601031" y="147393"/>
                </a:lnTo>
                <a:lnTo>
                  <a:pt x="7578778" y="106405"/>
                </a:lnTo>
                <a:lnTo>
                  <a:pt x="7549308" y="70691"/>
                </a:lnTo>
                <a:lnTo>
                  <a:pt x="7513594" y="41221"/>
                </a:lnTo>
                <a:lnTo>
                  <a:pt x="7472606" y="18968"/>
                </a:lnTo>
                <a:lnTo>
                  <a:pt x="7427317" y="4904"/>
                </a:lnTo>
                <a:lnTo>
                  <a:pt x="73787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685800" y="2362200"/>
            <a:ext cx="7620000" cy="1447800"/>
          </a:xfrm>
          <a:custGeom>
            <a:avLst/>
            <a:gdLst/>
            <a:ahLst/>
            <a:cxnLst/>
            <a:rect l="l" t="t" r="r" b="b"/>
            <a:pathLst>
              <a:path w="7620000" h="1447800">
                <a:moveTo>
                  <a:pt x="0" y="241300"/>
                </a:moveTo>
                <a:lnTo>
                  <a:pt x="4902" y="192682"/>
                </a:lnTo>
                <a:lnTo>
                  <a:pt x="18963" y="147393"/>
                </a:lnTo>
                <a:lnTo>
                  <a:pt x="41211" y="106405"/>
                </a:lnTo>
                <a:lnTo>
                  <a:pt x="70677" y="70691"/>
                </a:lnTo>
                <a:lnTo>
                  <a:pt x="106389" y="41221"/>
                </a:lnTo>
                <a:lnTo>
                  <a:pt x="147377" y="18968"/>
                </a:lnTo>
                <a:lnTo>
                  <a:pt x="192671" y="4904"/>
                </a:lnTo>
                <a:lnTo>
                  <a:pt x="241300" y="0"/>
                </a:lnTo>
                <a:lnTo>
                  <a:pt x="7378700" y="0"/>
                </a:lnTo>
                <a:lnTo>
                  <a:pt x="7427317" y="4904"/>
                </a:lnTo>
                <a:lnTo>
                  <a:pt x="7472606" y="18968"/>
                </a:lnTo>
                <a:lnTo>
                  <a:pt x="7513594" y="41221"/>
                </a:lnTo>
                <a:lnTo>
                  <a:pt x="7549308" y="70691"/>
                </a:lnTo>
                <a:lnTo>
                  <a:pt x="7578778" y="106405"/>
                </a:lnTo>
                <a:lnTo>
                  <a:pt x="7601031" y="147393"/>
                </a:lnTo>
                <a:lnTo>
                  <a:pt x="7615095" y="192682"/>
                </a:lnTo>
                <a:lnTo>
                  <a:pt x="7620000" y="241300"/>
                </a:lnTo>
                <a:lnTo>
                  <a:pt x="7620000" y="1206500"/>
                </a:lnTo>
                <a:lnTo>
                  <a:pt x="7615095" y="1255117"/>
                </a:lnTo>
                <a:lnTo>
                  <a:pt x="7601031" y="1300406"/>
                </a:lnTo>
                <a:lnTo>
                  <a:pt x="7578778" y="1341394"/>
                </a:lnTo>
                <a:lnTo>
                  <a:pt x="7549308" y="1377108"/>
                </a:lnTo>
                <a:lnTo>
                  <a:pt x="7513594" y="1406578"/>
                </a:lnTo>
                <a:lnTo>
                  <a:pt x="7472606" y="1428831"/>
                </a:lnTo>
                <a:lnTo>
                  <a:pt x="7427317" y="1442895"/>
                </a:lnTo>
                <a:lnTo>
                  <a:pt x="7378700" y="1447800"/>
                </a:lnTo>
                <a:lnTo>
                  <a:pt x="241300" y="1447800"/>
                </a:lnTo>
                <a:lnTo>
                  <a:pt x="192671" y="1442895"/>
                </a:lnTo>
                <a:lnTo>
                  <a:pt x="147377" y="1428831"/>
                </a:lnTo>
                <a:lnTo>
                  <a:pt x="106389" y="1406578"/>
                </a:lnTo>
                <a:lnTo>
                  <a:pt x="70677" y="1377108"/>
                </a:lnTo>
                <a:lnTo>
                  <a:pt x="41211" y="1341394"/>
                </a:lnTo>
                <a:lnTo>
                  <a:pt x="18963" y="1300406"/>
                </a:lnTo>
                <a:lnTo>
                  <a:pt x="4902" y="1255117"/>
                </a:lnTo>
                <a:lnTo>
                  <a:pt x="0" y="1206500"/>
                </a:lnTo>
                <a:lnTo>
                  <a:pt x="0" y="241300"/>
                </a:lnTo>
                <a:close/>
              </a:path>
            </a:pathLst>
          </a:custGeom>
          <a:ln w="2857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4CCAC-86D3-4A37-9B68-3815C7764B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8848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E924E-AA1C-469F-9604-176A9516BE4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705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4462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2" y="2362226"/>
            <a:ext cx="3770313" cy="1446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14" y="2362226"/>
            <a:ext cx="3770312" cy="1446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38439" y="6248478"/>
            <a:ext cx="2130425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248426"/>
            <a:ext cx="2897188" cy="184666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77" y="6242050"/>
            <a:ext cx="587375" cy="184666"/>
          </a:xfrm>
        </p:spPr>
        <p:txBody>
          <a:bodyPr/>
          <a:lstStyle>
            <a:lvl1pPr>
              <a:defRPr/>
            </a:lvl1pPr>
          </a:lstStyle>
          <a:p>
            <a:fld id="{3C56A7A2-4EB8-463C-AD8F-6341FEEA1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017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AA760-84EF-4D69-81C4-6B7A060FEAB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4701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D9D9D9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B1F33-932C-4D90-9D17-A98EB2CE232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648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521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C160B-9E64-43AB-BBDA-DD542DAE2E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007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685800" y="2362200"/>
            <a:ext cx="7620000" cy="1447800"/>
          </a:xfrm>
          <a:custGeom>
            <a:avLst/>
            <a:gdLst/>
            <a:ahLst/>
            <a:cxnLst/>
            <a:rect l="l" t="t" r="r" b="b"/>
            <a:pathLst>
              <a:path w="7620000" h="1447800">
                <a:moveTo>
                  <a:pt x="7378700" y="0"/>
                </a:moveTo>
                <a:lnTo>
                  <a:pt x="241300" y="0"/>
                </a:lnTo>
                <a:lnTo>
                  <a:pt x="192671" y="4904"/>
                </a:lnTo>
                <a:lnTo>
                  <a:pt x="147377" y="18968"/>
                </a:lnTo>
                <a:lnTo>
                  <a:pt x="106389" y="41221"/>
                </a:lnTo>
                <a:lnTo>
                  <a:pt x="70677" y="70691"/>
                </a:lnTo>
                <a:lnTo>
                  <a:pt x="41211" y="106405"/>
                </a:lnTo>
                <a:lnTo>
                  <a:pt x="18963" y="147393"/>
                </a:lnTo>
                <a:lnTo>
                  <a:pt x="4902" y="192682"/>
                </a:lnTo>
                <a:lnTo>
                  <a:pt x="0" y="241300"/>
                </a:lnTo>
                <a:lnTo>
                  <a:pt x="0" y="1206500"/>
                </a:lnTo>
                <a:lnTo>
                  <a:pt x="4902" y="1255117"/>
                </a:lnTo>
                <a:lnTo>
                  <a:pt x="18963" y="1300406"/>
                </a:lnTo>
                <a:lnTo>
                  <a:pt x="41211" y="1341394"/>
                </a:lnTo>
                <a:lnTo>
                  <a:pt x="70677" y="1377108"/>
                </a:lnTo>
                <a:lnTo>
                  <a:pt x="106389" y="1406578"/>
                </a:lnTo>
                <a:lnTo>
                  <a:pt x="147377" y="1428831"/>
                </a:lnTo>
                <a:lnTo>
                  <a:pt x="192671" y="1442895"/>
                </a:lnTo>
                <a:lnTo>
                  <a:pt x="241300" y="1447800"/>
                </a:lnTo>
                <a:lnTo>
                  <a:pt x="7378700" y="1447800"/>
                </a:lnTo>
                <a:lnTo>
                  <a:pt x="7427317" y="1442895"/>
                </a:lnTo>
                <a:lnTo>
                  <a:pt x="7472606" y="1428831"/>
                </a:lnTo>
                <a:lnTo>
                  <a:pt x="7513594" y="1406578"/>
                </a:lnTo>
                <a:lnTo>
                  <a:pt x="7549308" y="1377108"/>
                </a:lnTo>
                <a:lnTo>
                  <a:pt x="7578778" y="1341394"/>
                </a:lnTo>
                <a:lnTo>
                  <a:pt x="7601031" y="1300406"/>
                </a:lnTo>
                <a:lnTo>
                  <a:pt x="7615095" y="1255117"/>
                </a:lnTo>
                <a:lnTo>
                  <a:pt x="7620000" y="1206500"/>
                </a:lnTo>
                <a:lnTo>
                  <a:pt x="7620000" y="241300"/>
                </a:lnTo>
                <a:lnTo>
                  <a:pt x="7615095" y="192682"/>
                </a:lnTo>
                <a:lnTo>
                  <a:pt x="7601031" y="147393"/>
                </a:lnTo>
                <a:lnTo>
                  <a:pt x="7578778" y="106405"/>
                </a:lnTo>
                <a:lnTo>
                  <a:pt x="7549308" y="70691"/>
                </a:lnTo>
                <a:lnTo>
                  <a:pt x="7513594" y="41221"/>
                </a:lnTo>
                <a:lnTo>
                  <a:pt x="7472606" y="18968"/>
                </a:lnTo>
                <a:lnTo>
                  <a:pt x="7427317" y="4904"/>
                </a:lnTo>
                <a:lnTo>
                  <a:pt x="7378700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685800" y="2362200"/>
            <a:ext cx="7620000" cy="1447800"/>
          </a:xfrm>
          <a:custGeom>
            <a:avLst/>
            <a:gdLst/>
            <a:ahLst/>
            <a:cxnLst/>
            <a:rect l="l" t="t" r="r" b="b"/>
            <a:pathLst>
              <a:path w="7620000" h="1447800">
                <a:moveTo>
                  <a:pt x="0" y="241300"/>
                </a:moveTo>
                <a:lnTo>
                  <a:pt x="4902" y="192682"/>
                </a:lnTo>
                <a:lnTo>
                  <a:pt x="18963" y="147393"/>
                </a:lnTo>
                <a:lnTo>
                  <a:pt x="41211" y="106405"/>
                </a:lnTo>
                <a:lnTo>
                  <a:pt x="70677" y="70691"/>
                </a:lnTo>
                <a:lnTo>
                  <a:pt x="106389" y="41221"/>
                </a:lnTo>
                <a:lnTo>
                  <a:pt x="147377" y="18968"/>
                </a:lnTo>
                <a:lnTo>
                  <a:pt x="192671" y="4904"/>
                </a:lnTo>
                <a:lnTo>
                  <a:pt x="241300" y="0"/>
                </a:lnTo>
                <a:lnTo>
                  <a:pt x="7378700" y="0"/>
                </a:lnTo>
                <a:lnTo>
                  <a:pt x="7427317" y="4904"/>
                </a:lnTo>
                <a:lnTo>
                  <a:pt x="7472606" y="18968"/>
                </a:lnTo>
                <a:lnTo>
                  <a:pt x="7513594" y="41221"/>
                </a:lnTo>
                <a:lnTo>
                  <a:pt x="7549308" y="70691"/>
                </a:lnTo>
                <a:lnTo>
                  <a:pt x="7578778" y="106405"/>
                </a:lnTo>
                <a:lnTo>
                  <a:pt x="7601031" y="147393"/>
                </a:lnTo>
                <a:lnTo>
                  <a:pt x="7615095" y="192682"/>
                </a:lnTo>
                <a:lnTo>
                  <a:pt x="7620000" y="241300"/>
                </a:lnTo>
                <a:lnTo>
                  <a:pt x="7620000" y="1206500"/>
                </a:lnTo>
                <a:lnTo>
                  <a:pt x="7615095" y="1255117"/>
                </a:lnTo>
                <a:lnTo>
                  <a:pt x="7601031" y="1300406"/>
                </a:lnTo>
                <a:lnTo>
                  <a:pt x="7578778" y="1341394"/>
                </a:lnTo>
                <a:lnTo>
                  <a:pt x="7549308" y="1377108"/>
                </a:lnTo>
                <a:lnTo>
                  <a:pt x="7513594" y="1406578"/>
                </a:lnTo>
                <a:lnTo>
                  <a:pt x="7472606" y="1428831"/>
                </a:lnTo>
                <a:lnTo>
                  <a:pt x="7427317" y="1442895"/>
                </a:lnTo>
                <a:lnTo>
                  <a:pt x="7378700" y="1447800"/>
                </a:lnTo>
                <a:lnTo>
                  <a:pt x="241300" y="1447800"/>
                </a:lnTo>
                <a:lnTo>
                  <a:pt x="192671" y="1442895"/>
                </a:lnTo>
                <a:lnTo>
                  <a:pt x="147377" y="1428831"/>
                </a:lnTo>
                <a:lnTo>
                  <a:pt x="106389" y="1406578"/>
                </a:lnTo>
                <a:lnTo>
                  <a:pt x="70677" y="1377108"/>
                </a:lnTo>
                <a:lnTo>
                  <a:pt x="41211" y="1341394"/>
                </a:lnTo>
                <a:lnTo>
                  <a:pt x="18963" y="1300406"/>
                </a:lnTo>
                <a:lnTo>
                  <a:pt x="4902" y="1255117"/>
                </a:lnTo>
                <a:lnTo>
                  <a:pt x="0" y="1206500"/>
                </a:lnTo>
                <a:lnTo>
                  <a:pt x="0" y="241300"/>
                </a:lnTo>
                <a:close/>
              </a:path>
            </a:pathLst>
          </a:custGeom>
          <a:ln w="2857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4CCAC-86D3-4A37-9B68-3815C7764B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2067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E924E-AA1C-469F-9604-176A9516BE4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927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4462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2" y="2362226"/>
            <a:ext cx="3770313" cy="1446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14" y="2362226"/>
            <a:ext cx="3770312" cy="14465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38439" y="6248478"/>
            <a:ext cx="2130425" cy="276999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248426"/>
            <a:ext cx="2897188" cy="184666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77" y="6242050"/>
            <a:ext cx="587375" cy="184666"/>
          </a:xfrm>
        </p:spPr>
        <p:txBody>
          <a:bodyPr/>
          <a:lstStyle>
            <a:lvl1pPr>
              <a:defRPr/>
            </a:lvl1pPr>
          </a:lstStyle>
          <a:p>
            <a:fld id="{3C56A7A2-4EB8-463C-AD8F-6341FEEA16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724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504D7-EDAF-4D0C-BF52-E7CF7A55309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126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FFCD-CD1F-436C-A599-B3036D75461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81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63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88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8D2A-D427-4935-9824-B76FCBD5985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1403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BF74-C75C-43BB-897F-18553E6DB4C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45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C694-E8EB-442A-8700-A9DC5837F6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93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A98A6-8372-4BAB-B1E5-8EDC69BE12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357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01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756A9-4B4A-43FC-B34E-732A175AFF4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516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5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7DEB-6083-4570-80C1-350D92D326F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8545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50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4E7BB-5557-4BBF-8A64-9829611B8F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34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B5644-649A-4F23-B85A-4E200874FBE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00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D4A63-5C17-4789-8223-C4DEB20C3A7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396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2" y="2362226"/>
            <a:ext cx="3770313" cy="3724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14" y="2362226"/>
            <a:ext cx="3770312" cy="3724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38413" y="6248426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248426"/>
            <a:ext cx="2897188" cy="47466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51" y="62420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3C56A7A2-4EB8-463C-AD8F-6341FEEA163E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5185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2" y="2362226"/>
            <a:ext cx="3770313" cy="3724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0914" y="2362200"/>
            <a:ext cx="3770312" cy="17859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0914" y="4300564"/>
            <a:ext cx="3770312" cy="1785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2438413" y="6248426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791200" y="6248426"/>
            <a:ext cx="2897188" cy="47466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4151" y="62420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32269048-8741-4162-9184-7A39A408EF61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4556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2" y="2362226"/>
            <a:ext cx="3770313" cy="3724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4" y="2362226"/>
            <a:ext cx="3770312" cy="3724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438413" y="6248426"/>
            <a:ext cx="2130425" cy="47466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248426"/>
            <a:ext cx="2897188" cy="47466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51" y="62420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FF60286C-58DA-4210-A0BB-68E3D2C17EC0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94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77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6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2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0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4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60892-DA70-4640-B47E-F2AE4F7125B0}" type="datetimeFigureOut">
              <a:rPr lang="en-US" smtClean="0"/>
              <a:pPr/>
              <a:t>04-Feb-23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C851F-F4A8-4EFE-A26E-08A2610198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7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8600" y="6361316"/>
            <a:ext cx="914400" cy="3443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152400" y="6248452"/>
            <a:ext cx="8534400" cy="1905"/>
          </a:xfrm>
          <a:custGeom>
            <a:avLst/>
            <a:gdLst/>
            <a:ahLst/>
            <a:cxnLst/>
            <a:rect l="l" t="t" r="r" b="b"/>
            <a:pathLst>
              <a:path w="8534400" h="1904">
                <a:moveTo>
                  <a:pt x="0" y="0"/>
                </a:moveTo>
                <a:lnTo>
                  <a:pt x="8534400" y="1587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3299" y="206757"/>
            <a:ext cx="513842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45" y="1043930"/>
            <a:ext cx="493268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D9D9D9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24045" y="6465239"/>
            <a:ext cx="315404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9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2F262-2776-4DF2-9667-8CDCFE824AC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1583" y="6465214"/>
            <a:ext cx="23177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716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8600" y="6361316"/>
            <a:ext cx="914400" cy="3443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152400" y="6248452"/>
            <a:ext cx="8534400" cy="1905"/>
          </a:xfrm>
          <a:custGeom>
            <a:avLst/>
            <a:gdLst/>
            <a:ahLst/>
            <a:cxnLst/>
            <a:rect l="l" t="t" r="r" b="b"/>
            <a:pathLst>
              <a:path w="8534400" h="1904">
                <a:moveTo>
                  <a:pt x="0" y="0"/>
                </a:moveTo>
                <a:lnTo>
                  <a:pt x="8534400" y="1587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03299" y="206757"/>
            <a:ext cx="5138420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7245" y="1043930"/>
            <a:ext cx="493268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D9D9D9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24045" y="6465239"/>
            <a:ext cx="315404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5" dirty="0"/>
              <a:t>MADSAD </a:t>
            </a:r>
            <a:r>
              <a:rPr dirty="0"/>
              <a:t>- </a:t>
            </a:r>
            <a:r>
              <a:rPr spc="-10" dirty="0"/>
              <a:t>Extracção </a:t>
            </a:r>
            <a:r>
              <a:rPr dirty="0"/>
              <a:t>de </a:t>
            </a:r>
            <a:r>
              <a:rPr spc="-5" dirty="0"/>
              <a:t>Conhecimento </a:t>
            </a:r>
            <a:r>
              <a:rPr dirty="0"/>
              <a:t>de Dados</a:t>
            </a:r>
            <a:r>
              <a:rPr spc="-30" dirty="0"/>
              <a:t> </a:t>
            </a:r>
            <a:r>
              <a:rPr dirty="0"/>
              <a:t>II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9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2F262-2776-4DF2-9667-8CDCFE824AC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1583" y="6465214"/>
            <a:ext cx="23177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54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288FA-33F9-4D0B-9E55-FFEC80785A4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04-Feb-23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7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5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customXml" Target="../ink/ink3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9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91" y="264934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SOCIAL NETWORK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5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00075" y="301630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Bookman Old Style" panose="02050604050505020204" pitchFamily="18" charset="0"/>
              </a:rPr>
              <a:t>Edge weights as relationship strength</a:t>
            </a:r>
            <a:endParaRPr lang="en-SG" altLang="en-US" sz="3600" dirty="0" smtClean="0">
              <a:latin typeface="Bookman Old Style" panose="02050604050505020204" pitchFamily="18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sz="quarter" idx="1"/>
          </p:nvPr>
        </p:nvSpPr>
        <p:spPr>
          <a:xfrm>
            <a:off x="409589" y="1450976"/>
            <a:ext cx="5581649" cy="50720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600" dirty="0">
                <a:latin typeface="Bookman Old Style" panose="02050604050505020204" pitchFamily="18" charset="0"/>
              </a:rPr>
              <a:t>Edges can represent </a:t>
            </a:r>
            <a:r>
              <a:rPr lang="en-US" altLang="en-US" sz="1600" dirty="0">
                <a:solidFill>
                  <a:srgbClr val="FF0000"/>
                </a:solidFill>
                <a:latin typeface="Bookman Old Style" panose="02050604050505020204" pitchFamily="18" charset="0"/>
              </a:rPr>
              <a:t>interactions, flows </a:t>
            </a:r>
            <a:r>
              <a:rPr lang="en-US" altLang="en-US" sz="1600" dirty="0">
                <a:latin typeface="Bookman Old Style" panose="02050604050505020204" pitchFamily="18" charset="0"/>
              </a:rPr>
              <a:t>of information or goods, </a:t>
            </a:r>
            <a:r>
              <a:rPr lang="en-US" altLang="en-US" sz="1600" dirty="0">
                <a:solidFill>
                  <a:srgbClr val="FF0000"/>
                </a:solidFill>
                <a:latin typeface="Bookman Old Style" panose="02050604050505020204" pitchFamily="18" charset="0"/>
              </a:rPr>
              <a:t>similarities</a:t>
            </a:r>
            <a:r>
              <a:rPr lang="en-US" altLang="en-US" sz="1600" dirty="0">
                <a:latin typeface="Bookman Old Style" panose="02050604050505020204" pitchFamily="18" charset="0"/>
              </a:rPr>
              <a:t>/affiliations, or </a:t>
            </a:r>
            <a:r>
              <a:rPr lang="en-US" altLang="en-US" sz="1600" dirty="0">
                <a:solidFill>
                  <a:srgbClr val="FF0000"/>
                </a:solidFill>
                <a:latin typeface="Bookman Old Style" panose="02050604050505020204" pitchFamily="18" charset="0"/>
              </a:rPr>
              <a:t>social </a:t>
            </a:r>
            <a:r>
              <a:rPr lang="en-US" altLang="en-US" sz="1600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relations</a:t>
            </a:r>
          </a:p>
          <a:p>
            <a:pPr eaLnBrk="1" hangingPunct="1">
              <a:lnSpc>
                <a:spcPct val="90000"/>
              </a:lnSpc>
            </a:pPr>
            <a:endParaRPr lang="en-US" altLang="en-US" sz="16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1600" dirty="0">
                <a:latin typeface="Bookman Old Style" panose="02050604050505020204" pitchFamily="18" charset="0"/>
              </a:rPr>
              <a:t>Specifically for social relations, a ‘proxy’ for the strength of a tie can be</a:t>
            </a:r>
            <a:r>
              <a:rPr lang="en-US" altLang="en-US" sz="1600" dirty="0" smtClean="0">
                <a:latin typeface="Bookman Old Style" panose="02050604050505020204" pitchFamily="18" charset="0"/>
              </a:rPr>
              <a:t>:</a:t>
            </a:r>
            <a:endParaRPr lang="en-US" altLang="en-US" sz="1600" dirty="0">
              <a:latin typeface="Bookman Old Style" panose="02050604050505020204" pitchFamily="18" charset="0"/>
            </a:endParaRPr>
          </a:p>
          <a:p>
            <a:pPr marL="615950" lvl="1" indent="-342900">
              <a:buFont typeface="Wingdings 3" panose="05040102010807070707" pitchFamily="18" charset="2"/>
              <a:buAutoNum type="alphaLcParenBoth"/>
            </a:pPr>
            <a:r>
              <a:rPr lang="en-US" altLang="en-US" sz="1600" dirty="0">
                <a:latin typeface="Bookman Old Style" panose="02050604050505020204" pitchFamily="18" charset="0"/>
              </a:rPr>
              <a:t>the </a:t>
            </a:r>
            <a:r>
              <a:rPr lang="en-US" altLang="en-US" sz="1600" i="1" dirty="0">
                <a:solidFill>
                  <a:srgbClr val="FF0000"/>
                </a:solidFill>
                <a:latin typeface="Bookman Old Style" panose="02050604050505020204" pitchFamily="18" charset="0"/>
              </a:rPr>
              <a:t>frequency</a:t>
            </a:r>
            <a:r>
              <a:rPr lang="en-US" altLang="en-US" sz="1600" dirty="0">
                <a:solidFill>
                  <a:srgbClr val="FF0000"/>
                </a:solidFill>
                <a:latin typeface="Bookman Old Style" panose="02050604050505020204" pitchFamily="18" charset="0"/>
              </a:rPr>
              <a:t> of interaction </a:t>
            </a:r>
            <a:r>
              <a:rPr lang="en-US" altLang="en-US" sz="1600" dirty="0">
                <a:latin typeface="Bookman Old Style" panose="02050604050505020204" pitchFamily="18" charset="0"/>
              </a:rPr>
              <a:t>(communication) or the amount of flow (exchange)</a:t>
            </a:r>
          </a:p>
          <a:p>
            <a:pPr marL="615950" lvl="1" indent="-342900">
              <a:buFont typeface="Wingdings 3" panose="05040102010807070707" pitchFamily="18" charset="2"/>
              <a:buAutoNum type="alphaLcParenBoth"/>
            </a:pPr>
            <a:r>
              <a:rPr lang="en-US" altLang="en-US" sz="1600" dirty="0" smtClean="0">
                <a:latin typeface="Bookman Old Style" panose="02050604050505020204" pitchFamily="18" charset="0"/>
              </a:rPr>
              <a:t>the </a:t>
            </a:r>
            <a:r>
              <a:rPr lang="en-US" altLang="en-US" sz="1600" i="1" dirty="0">
                <a:solidFill>
                  <a:srgbClr val="FF0000"/>
                </a:solidFill>
                <a:latin typeface="Bookman Old Style" panose="02050604050505020204" pitchFamily="18" charset="0"/>
              </a:rPr>
              <a:t>type</a:t>
            </a:r>
            <a:r>
              <a:rPr lang="en-US" altLang="en-US" sz="1600" dirty="0">
                <a:solidFill>
                  <a:srgbClr val="FF0000"/>
                </a:solidFill>
                <a:latin typeface="Bookman Old Style" panose="02050604050505020204" pitchFamily="18" charset="0"/>
              </a:rPr>
              <a:t> of interaction </a:t>
            </a:r>
            <a:r>
              <a:rPr lang="en-US" altLang="en-US" sz="1600" dirty="0">
                <a:latin typeface="Bookman Old Style" panose="02050604050505020204" pitchFamily="18" charset="0"/>
              </a:rPr>
              <a:t>or flow between the two parties (e.g., intimate or not)</a:t>
            </a:r>
          </a:p>
          <a:p>
            <a:pPr marL="615950" lvl="1" indent="-342900">
              <a:buFont typeface="Wingdings 3" panose="05040102010807070707" pitchFamily="18" charset="2"/>
              <a:buAutoNum type="alphaLcParenBoth"/>
            </a:pPr>
            <a:r>
              <a:rPr lang="en-US" altLang="en-US" sz="1600" dirty="0">
                <a:latin typeface="Bookman Old Style" panose="02050604050505020204" pitchFamily="18" charset="0"/>
              </a:rPr>
              <a:t>other </a:t>
            </a:r>
            <a:r>
              <a:rPr lang="en-US" altLang="en-US" sz="1600" i="1" dirty="0">
                <a:solidFill>
                  <a:srgbClr val="FF0000"/>
                </a:solidFill>
                <a:latin typeface="Bookman Old Style" panose="02050604050505020204" pitchFamily="18" charset="0"/>
              </a:rPr>
              <a:t>attributes</a:t>
            </a:r>
            <a:r>
              <a:rPr lang="en-US" altLang="en-US" sz="1600" dirty="0">
                <a:solidFill>
                  <a:srgbClr val="FF0000"/>
                </a:solidFill>
                <a:latin typeface="Bookman Old Style" panose="02050604050505020204" pitchFamily="18" charset="0"/>
              </a:rPr>
              <a:t> of the nodes </a:t>
            </a:r>
            <a:r>
              <a:rPr lang="en-US" altLang="en-US" sz="1600" dirty="0">
                <a:latin typeface="Bookman Old Style" panose="02050604050505020204" pitchFamily="18" charset="0"/>
              </a:rPr>
              <a:t>or ties (e.g., </a:t>
            </a:r>
            <a:r>
              <a:rPr lang="en-US" altLang="en-US" sz="1600" dirty="0" smtClean="0">
                <a:latin typeface="Bookman Old Style" panose="02050604050505020204" pitchFamily="18" charset="0"/>
              </a:rPr>
              <a:t>family relationships</a:t>
            </a:r>
            <a:r>
              <a:rPr lang="en-US" altLang="en-US" sz="1600" dirty="0">
                <a:latin typeface="Bookman Old Style" panose="02050604050505020204" pitchFamily="18" charset="0"/>
              </a:rPr>
              <a:t>)</a:t>
            </a:r>
          </a:p>
          <a:p>
            <a:pPr marL="615950" lvl="1" indent="-342900">
              <a:buFont typeface="Wingdings 3" panose="05040102010807070707" pitchFamily="18" charset="2"/>
              <a:buAutoNum type="alphaLcParenBoth"/>
            </a:pPr>
            <a:r>
              <a:rPr lang="en-US" altLang="en-US" sz="1600" dirty="0">
                <a:latin typeface="Bookman Old Style" panose="02050604050505020204" pitchFamily="18" charset="0"/>
              </a:rPr>
              <a:t>The </a:t>
            </a:r>
            <a:r>
              <a:rPr lang="en-US" altLang="en-US" sz="1600" i="1" dirty="0">
                <a:latin typeface="Bookman Old Style" panose="02050604050505020204" pitchFamily="18" charset="0"/>
              </a:rPr>
              <a:t>structure</a:t>
            </a:r>
            <a:r>
              <a:rPr lang="en-US" altLang="en-US" sz="1600" dirty="0">
                <a:latin typeface="Bookman Old Style" panose="02050604050505020204" pitchFamily="18" charset="0"/>
              </a:rPr>
              <a:t> of the nodes’ neighborhood (e.g</a:t>
            </a:r>
            <a:r>
              <a:rPr lang="en-US" altLang="en-US" sz="1600" dirty="0">
                <a:solidFill>
                  <a:srgbClr val="FF0000"/>
                </a:solidFill>
                <a:latin typeface="Bookman Old Style" panose="02050604050505020204" pitchFamily="18" charset="0"/>
              </a:rPr>
              <a:t>. many mutual ‘friends</a:t>
            </a:r>
            <a:r>
              <a:rPr lang="en-US" altLang="en-US" sz="1600" dirty="0">
                <a:latin typeface="Bookman Old Style" panose="02050604050505020204" pitchFamily="18" charset="0"/>
              </a:rPr>
              <a:t>’)</a:t>
            </a:r>
            <a:endParaRPr lang="en-SG" altLang="en-US" sz="1600" dirty="0">
              <a:latin typeface="Bookman Old Style" panose="02050604050505020204" pitchFamily="18" charset="0"/>
            </a:endParaRP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endParaRPr lang="en-US" altLang="en-US" sz="1600" dirty="0">
              <a:latin typeface="Bookman Old Style" panose="020506040505050202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1851" y="1435297"/>
            <a:ext cx="2575424" cy="5156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z="1050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sz="105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9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ookman Old Style" panose="02050604050505020204" pitchFamily="18" charset="0"/>
              </a:rPr>
              <a:t>Tie </a:t>
            </a:r>
            <a:r>
              <a:rPr lang="en-IN" dirty="0" smtClean="0">
                <a:latin typeface="Bookman Old Style" panose="02050604050505020204" pitchFamily="18" charset="0"/>
              </a:rPr>
              <a:t>Strength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IN" sz="2000" dirty="0" smtClean="0">
                <a:latin typeface="Bookman Old Style" panose="02050604050505020204" pitchFamily="18" charset="0"/>
              </a:rPr>
              <a:t>Defined by the linear combination of time, emotional intensity, intimacy and reciprocity (i.e. mutuality).  </a:t>
            </a:r>
          </a:p>
          <a:p>
            <a:pPr marL="228600" lvl="1">
              <a:spcBef>
                <a:spcPts val="1000"/>
              </a:spcBef>
            </a:pPr>
            <a:r>
              <a:rPr lang="en-IN" sz="2000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Strong ties </a:t>
            </a:r>
          </a:p>
          <a:p>
            <a:pPr marL="685800" lvl="2">
              <a:spcBef>
                <a:spcPts val="1000"/>
              </a:spcBef>
            </a:pPr>
            <a:r>
              <a:rPr lang="en-IN" sz="1600" dirty="0">
                <a:latin typeface="Bookman Old Style" panose="02050604050505020204" pitchFamily="18" charset="0"/>
              </a:rPr>
              <a:t>A</a:t>
            </a:r>
            <a:r>
              <a:rPr lang="en-IN" sz="1600" dirty="0" smtClean="0">
                <a:latin typeface="Bookman Old Style" panose="02050604050505020204" pitchFamily="18" charset="0"/>
              </a:rPr>
              <a:t>ssociated with </a:t>
            </a:r>
            <a:r>
              <a:rPr lang="en-IN" sz="1600" dirty="0" err="1" smtClean="0">
                <a:latin typeface="Bookman Old Style" panose="02050604050505020204" pitchFamily="18" charset="0"/>
              </a:rPr>
              <a:t>homophily</a:t>
            </a:r>
            <a:r>
              <a:rPr lang="en-IN" sz="1600" dirty="0" smtClean="0">
                <a:latin typeface="Bookman Old Style" panose="02050604050505020204" pitchFamily="18" charset="0"/>
              </a:rPr>
              <a:t>, and transitivity.</a:t>
            </a:r>
          </a:p>
          <a:p>
            <a:pPr marL="228600" lvl="1">
              <a:spcBef>
                <a:spcPts val="1000"/>
              </a:spcBef>
            </a:pPr>
            <a:r>
              <a:rPr lang="en-IN" sz="2000" dirty="0">
                <a:solidFill>
                  <a:srgbClr val="FF0000"/>
                </a:solidFill>
                <a:latin typeface="Bookman Old Style" panose="02050604050505020204" pitchFamily="18" charset="0"/>
              </a:rPr>
              <a:t>W</a:t>
            </a:r>
            <a:r>
              <a:rPr lang="en-IN" sz="2000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eak ties </a:t>
            </a:r>
          </a:p>
          <a:p>
            <a:pPr marL="685800" lvl="2">
              <a:spcBef>
                <a:spcPts val="1000"/>
              </a:spcBef>
            </a:pPr>
            <a:r>
              <a:rPr lang="en-IN" sz="1600" dirty="0">
                <a:latin typeface="Bookman Old Style" panose="02050604050505020204" pitchFamily="18" charset="0"/>
              </a:rPr>
              <a:t>A</a:t>
            </a:r>
            <a:r>
              <a:rPr lang="en-IN" sz="1600" dirty="0" smtClean="0">
                <a:latin typeface="Bookman Old Style" panose="02050604050505020204" pitchFamily="18" charset="0"/>
              </a:rPr>
              <a:t>ssociated </a:t>
            </a:r>
            <a:r>
              <a:rPr lang="en-IN" sz="1600" dirty="0">
                <a:latin typeface="Bookman Old Style" panose="02050604050505020204" pitchFamily="18" charset="0"/>
              </a:rPr>
              <a:t>with </a:t>
            </a:r>
            <a:r>
              <a:rPr lang="en-US" sz="1600" dirty="0">
                <a:latin typeface="Bookman Old Style" panose="02050604050505020204" pitchFamily="18" charset="0"/>
              </a:rPr>
              <a:t>heterogeneity </a:t>
            </a:r>
            <a:r>
              <a:rPr lang="en-IN" sz="1600" dirty="0">
                <a:latin typeface="Bookman Old Style" panose="02050604050505020204" pitchFamily="18" charset="0"/>
              </a:rPr>
              <a:t>and bridges</a:t>
            </a:r>
            <a:r>
              <a:rPr lang="en-IN" sz="1600" dirty="0" smtClean="0">
                <a:latin typeface="Bookman Old Style" panose="02050604050505020204" pitchFamily="18" charset="0"/>
              </a:rPr>
              <a:t>.</a:t>
            </a:r>
          </a:p>
          <a:p>
            <a:endParaRPr lang="en-US" sz="2000" dirty="0">
              <a:latin typeface="Bookman Old Style" panose="02050604050505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240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8229600" cy="6096000"/>
          </a:xfrm>
        </p:spPr>
        <p:txBody>
          <a:bodyPr>
            <a:normAutofit/>
          </a:bodyPr>
          <a:lstStyle/>
          <a:p>
            <a:pPr marL="1371600" lvl="3" indent="0">
              <a:lnSpc>
                <a:spcPct val="150000"/>
              </a:lnSpc>
              <a:buNone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157288"/>
            <a:ext cx="68580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37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751" y="260351"/>
            <a:ext cx="8208963" cy="960967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400" dirty="0"/>
              <a:t>Fundamental concepts in network analysis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8" t="37891" r="22037" b="35547"/>
          <a:stretch>
            <a:fillRect/>
          </a:stretch>
        </p:blipFill>
        <p:spPr bwMode="auto">
          <a:xfrm>
            <a:off x="900113" y="2400300"/>
            <a:ext cx="7561262" cy="285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357718"/>
            <a:ext cx="4392612" cy="698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Interpretation of </a:t>
            </a:r>
            <a:r>
              <a:rPr lang="en-US" dirty="0" smtClean="0"/>
              <a:t>measures (1)</a:t>
            </a:r>
            <a:endParaRPr lang="en-US" dirty="0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t="31947" r="22731" b="18004"/>
          <a:stretch>
            <a:fillRect/>
          </a:stretch>
        </p:blipFill>
        <p:spPr bwMode="auto">
          <a:xfrm>
            <a:off x="611189" y="1604433"/>
            <a:ext cx="8154987" cy="460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3566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975" y="357718"/>
            <a:ext cx="4114800" cy="698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Interpretation of </a:t>
            </a:r>
            <a:r>
              <a:rPr lang="en-US" dirty="0" smtClean="0"/>
              <a:t>measures (2)</a:t>
            </a:r>
            <a:endParaRPr lang="en-US" dirty="0"/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7" t="30730" r="21523" b="16145"/>
          <a:stretch>
            <a:fillRect/>
          </a:stretch>
        </p:blipFill>
        <p:spPr bwMode="auto">
          <a:xfrm>
            <a:off x="179389" y="1509185"/>
            <a:ext cx="8785225" cy="460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9275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8229600" cy="6096000"/>
          </a:xfrm>
        </p:spPr>
        <p:txBody>
          <a:bodyPr>
            <a:normAutofit/>
          </a:bodyPr>
          <a:lstStyle/>
          <a:p>
            <a:pPr marL="114300" indent="0" algn="just">
              <a:lnSpc>
                <a:spcPct val="150000"/>
              </a:lnSpc>
              <a:buNone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Centrality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– Who is most important based on the position</a:t>
            </a:r>
          </a:p>
          <a:p>
            <a:pPr marL="114300" indent="0" algn="just">
              <a:lnSpc>
                <a:spcPct val="150000"/>
              </a:lnSpc>
              <a:buNone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114300" indent="0" algn="just">
              <a:lnSpc>
                <a:spcPct val="150000"/>
              </a:lnSpc>
              <a:buNone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19431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4343400"/>
            <a:ext cx="161925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400175"/>
            <a:ext cx="197167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728" y="4253345"/>
            <a:ext cx="19050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8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8229600" cy="6096000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Degree Centrality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When is the number of connections the best centrality measure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People who will do favor for you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People you can talk to /coffee with you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74017"/>
            <a:ext cx="5257800" cy="385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9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8229600" cy="6096000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Degree: Normalized Degree Centrality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               Degree  Divide by the max possible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i.e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N-1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79069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4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975" y="357718"/>
            <a:ext cx="4114800" cy="698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Degree </a:t>
            </a:r>
            <a:r>
              <a:rPr lang="en-US" dirty="0" smtClean="0"/>
              <a:t>centrality Exercise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1" y="1509185"/>
            <a:ext cx="5508625" cy="4703233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defRPr/>
            </a:pPr>
            <a:r>
              <a:rPr lang="en-US" sz="1800" b="1" dirty="0" smtClean="0"/>
              <a:t>Degree </a:t>
            </a:r>
            <a:r>
              <a:rPr lang="en-US" sz="1800" b="1" dirty="0"/>
              <a:t>centrality of a node refers to the number of edges attached to the node.  </a:t>
            </a:r>
            <a:endParaRPr lang="en-US" sz="1800" b="1" dirty="0" smtClean="0"/>
          </a:p>
          <a:p>
            <a:pPr algn="just" eaLnBrk="1" hangingPunct="1">
              <a:defRPr/>
            </a:pPr>
            <a:r>
              <a:rPr lang="en-US" sz="1800" b="1" dirty="0" smtClean="0"/>
              <a:t>In </a:t>
            </a:r>
            <a:r>
              <a:rPr lang="en-US" sz="1800" b="1" dirty="0"/>
              <a:t>order to know the standardized score, you need to divide each score by n-1 (n = the number of nodes).  Since the graph has 7 nodes, 6 (7-1) is the denominator for this question</a:t>
            </a:r>
            <a:r>
              <a:rPr lang="en-US" sz="1800" b="1" dirty="0" smtClean="0"/>
              <a:t>.</a:t>
            </a:r>
          </a:p>
          <a:p>
            <a:pPr algn="just" eaLnBrk="1" hangingPunct="1">
              <a:defRPr/>
            </a:pPr>
            <a:endParaRPr lang="en-US" sz="1800" b="1" dirty="0"/>
          </a:p>
          <a:p>
            <a:pPr algn="just" eaLnBrk="1" hangingPunct="1">
              <a:defRPr/>
            </a:pPr>
            <a:r>
              <a:rPr lang="en-US" sz="1800" b="1" dirty="0" smtClean="0"/>
              <a:t>Degree(vertex)/N-1</a:t>
            </a:r>
          </a:p>
          <a:p>
            <a:pPr algn="just" eaLnBrk="1" hangingPunct="1">
              <a:defRPr/>
            </a:pPr>
            <a:endParaRPr lang="en-US" sz="1800" b="1" dirty="0"/>
          </a:p>
          <a:p>
            <a:pPr algn="just" eaLnBrk="1" hangingPunct="1">
              <a:defRPr/>
            </a:pPr>
            <a:r>
              <a:rPr lang="en-US" sz="1800" b="1" dirty="0" smtClean="0"/>
              <a:t>N=no. of vertices in the given network</a:t>
            </a:r>
          </a:p>
          <a:p>
            <a:pPr algn="just" eaLnBrk="1" hangingPunct="1">
              <a:defRPr/>
            </a:pPr>
            <a:endParaRPr lang="en-US" sz="1800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7" t="30991" r="37389" b="21614"/>
          <a:stretch>
            <a:fillRect/>
          </a:stretch>
        </p:blipFill>
        <p:spPr bwMode="auto">
          <a:xfrm>
            <a:off x="5670551" y="1509184"/>
            <a:ext cx="30194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6736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1" y="1083335"/>
            <a:ext cx="8318500" cy="1462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5620">
              <a:spcBef>
                <a:spcPts val="105"/>
              </a:spcBef>
              <a:buFont typeface="Arial"/>
              <a:buChar char="•"/>
              <a:tabLst>
                <a:tab pos="527685" algn="l"/>
                <a:tab pos="528320" algn="l"/>
              </a:tabLst>
            </a:pP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SNA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- </a:t>
            </a:r>
            <a:r>
              <a:rPr i="1" spc="-5" dirty="0">
                <a:solidFill>
                  <a:prstClr val="black"/>
                </a:solidFill>
                <a:latin typeface="Carlito"/>
                <a:cs typeface="Carlito"/>
              </a:rPr>
              <a:t>Social </a:t>
            </a:r>
            <a:r>
              <a:rPr i="1" dirty="0">
                <a:solidFill>
                  <a:prstClr val="black"/>
                </a:solidFill>
                <a:latin typeface="Carlito"/>
                <a:cs typeface="Carlito"/>
              </a:rPr>
              <a:t>Network Analysis - 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focus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on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relationships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established 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between social entities (individuals, 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groups,etc.) rather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in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social entities  themselves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marL="527685" marR="735965" indent="-515620">
              <a:spcBef>
                <a:spcPts val="480"/>
              </a:spcBef>
              <a:buFont typeface="Arial"/>
              <a:buChar char="•"/>
              <a:tabLst>
                <a:tab pos="527685" algn="l"/>
                <a:tab pos="528320" algn="l"/>
              </a:tabLst>
            </a:pP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SNA has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its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origins in both social science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and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in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broaden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fields of </a:t>
            </a:r>
            <a:r>
              <a:rPr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Network </a:t>
            </a:r>
            <a:r>
              <a:rPr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Analysis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and </a:t>
            </a:r>
            <a:r>
              <a:rPr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Graph </a:t>
            </a:r>
            <a:r>
              <a:rPr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Theory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(Giorgos 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Cheliotis,</a:t>
            </a:r>
            <a:r>
              <a:rPr sz="1400" spc="3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2010)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11502" y="4102100"/>
            <a:ext cx="1625600" cy="863600"/>
            <a:chOff x="3111500" y="4102100"/>
            <a:chExt cx="1625600" cy="863600"/>
          </a:xfrm>
        </p:grpSpPr>
        <p:sp>
          <p:nvSpPr>
            <p:cNvPr id="4" name="object 4"/>
            <p:cNvSpPr/>
            <p:nvPr/>
          </p:nvSpPr>
          <p:spPr>
            <a:xfrm>
              <a:off x="3124200" y="4114800"/>
              <a:ext cx="1600200" cy="838200"/>
            </a:xfrm>
            <a:custGeom>
              <a:avLst/>
              <a:gdLst/>
              <a:ahLst/>
              <a:cxnLst/>
              <a:rect l="l" t="t" r="r" b="b"/>
              <a:pathLst>
                <a:path w="1600200" h="838200">
                  <a:moveTo>
                    <a:pt x="800100" y="0"/>
                  </a:moveTo>
                  <a:lnTo>
                    <a:pt x="737579" y="1260"/>
                  </a:lnTo>
                  <a:lnTo>
                    <a:pt x="676373" y="4980"/>
                  </a:lnTo>
                  <a:lnTo>
                    <a:pt x="616660" y="11065"/>
                  </a:lnTo>
                  <a:lnTo>
                    <a:pt x="558617" y="19424"/>
                  </a:lnTo>
                  <a:lnTo>
                    <a:pt x="502424" y="29962"/>
                  </a:lnTo>
                  <a:lnTo>
                    <a:pt x="448258" y="42587"/>
                  </a:lnTo>
                  <a:lnTo>
                    <a:pt x="396296" y="57206"/>
                  </a:lnTo>
                  <a:lnTo>
                    <a:pt x="346717" y="73725"/>
                  </a:lnTo>
                  <a:lnTo>
                    <a:pt x="299699" y="92053"/>
                  </a:lnTo>
                  <a:lnTo>
                    <a:pt x="255419" y="112094"/>
                  </a:lnTo>
                  <a:lnTo>
                    <a:pt x="214056" y="133758"/>
                  </a:lnTo>
                  <a:lnTo>
                    <a:pt x="175788" y="156949"/>
                  </a:lnTo>
                  <a:lnTo>
                    <a:pt x="140793" y="181576"/>
                  </a:lnTo>
                  <a:lnTo>
                    <a:pt x="109248" y="207546"/>
                  </a:lnTo>
                  <a:lnTo>
                    <a:pt x="81331" y="234764"/>
                  </a:lnTo>
                  <a:lnTo>
                    <a:pt x="37096" y="292577"/>
                  </a:lnTo>
                  <a:lnTo>
                    <a:pt x="9511" y="354270"/>
                  </a:lnTo>
                  <a:lnTo>
                    <a:pt x="0" y="419100"/>
                  </a:lnTo>
                  <a:lnTo>
                    <a:pt x="2407" y="451859"/>
                  </a:lnTo>
                  <a:lnTo>
                    <a:pt x="21133" y="515214"/>
                  </a:lnTo>
                  <a:lnTo>
                    <a:pt x="57221" y="575060"/>
                  </a:lnTo>
                  <a:lnTo>
                    <a:pt x="109248" y="630653"/>
                  </a:lnTo>
                  <a:lnTo>
                    <a:pt x="140793" y="656623"/>
                  </a:lnTo>
                  <a:lnTo>
                    <a:pt x="175788" y="681250"/>
                  </a:lnTo>
                  <a:lnTo>
                    <a:pt x="214056" y="704441"/>
                  </a:lnTo>
                  <a:lnTo>
                    <a:pt x="255419" y="726105"/>
                  </a:lnTo>
                  <a:lnTo>
                    <a:pt x="299699" y="746146"/>
                  </a:lnTo>
                  <a:lnTo>
                    <a:pt x="346717" y="764474"/>
                  </a:lnTo>
                  <a:lnTo>
                    <a:pt x="396296" y="780993"/>
                  </a:lnTo>
                  <a:lnTo>
                    <a:pt x="448258" y="795612"/>
                  </a:lnTo>
                  <a:lnTo>
                    <a:pt x="502424" y="808237"/>
                  </a:lnTo>
                  <a:lnTo>
                    <a:pt x="558617" y="818775"/>
                  </a:lnTo>
                  <a:lnTo>
                    <a:pt x="616660" y="827134"/>
                  </a:lnTo>
                  <a:lnTo>
                    <a:pt x="676373" y="833219"/>
                  </a:lnTo>
                  <a:lnTo>
                    <a:pt x="737579" y="836939"/>
                  </a:lnTo>
                  <a:lnTo>
                    <a:pt x="800100" y="838200"/>
                  </a:lnTo>
                  <a:lnTo>
                    <a:pt x="862620" y="836939"/>
                  </a:lnTo>
                  <a:lnTo>
                    <a:pt x="923826" y="833219"/>
                  </a:lnTo>
                  <a:lnTo>
                    <a:pt x="983539" y="827134"/>
                  </a:lnTo>
                  <a:lnTo>
                    <a:pt x="1041582" y="818775"/>
                  </a:lnTo>
                  <a:lnTo>
                    <a:pt x="1097775" y="808237"/>
                  </a:lnTo>
                  <a:lnTo>
                    <a:pt x="1151941" y="795612"/>
                  </a:lnTo>
                  <a:lnTo>
                    <a:pt x="1203903" y="780993"/>
                  </a:lnTo>
                  <a:lnTo>
                    <a:pt x="1253482" y="764474"/>
                  </a:lnTo>
                  <a:lnTo>
                    <a:pt x="1300500" y="746146"/>
                  </a:lnTo>
                  <a:lnTo>
                    <a:pt x="1344780" y="726105"/>
                  </a:lnTo>
                  <a:lnTo>
                    <a:pt x="1386143" y="704441"/>
                  </a:lnTo>
                  <a:lnTo>
                    <a:pt x="1424411" y="681250"/>
                  </a:lnTo>
                  <a:lnTo>
                    <a:pt x="1459406" y="656623"/>
                  </a:lnTo>
                  <a:lnTo>
                    <a:pt x="1490951" y="630653"/>
                  </a:lnTo>
                  <a:lnTo>
                    <a:pt x="1518868" y="603435"/>
                  </a:lnTo>
                  <a:lnTo>
                    <a:pt x="1563103" y="545622"/>
                  </a:lnTo>
                  <a:lnTo>
                    <a:pt x="1590688" y="483929"/>
                  </a:lnTo>
                  <a:lnTo>
                    <a:pt x="1600200" y="419100"/>
                  </a:lnTo>
                  <a:lnTo>
                    <a:pt x="1597792" y="386340"/>
                  </a:lnTo>
                  <a:lnTo>
                    <a:pt x="1579066" y="322985"/>
                  </a:lnTo>
                  <a:lnTo>
                    <a:pt x="1542978" y="263139"/>
                  </a:lnTo>
                  <a:lnTo>
                    <a:pt x="1490951" y="207546"/>
                  </a:lnTo>
                  <a:lnTo>
                    <a:pt x="1459406" y="181576"/>
                  </a:lnTo>
                  <a:lnTo>
                    <a:pt x="1424411" y="156949"/>
                  </a:lnTo>
                  <a:lnTo>
                    <a:pt x="1386143" y="133758"/>
                  </a:lnTo>
                  <a:lnTo>
                    <a:pt x="1344780" y="112094"/>
                  </a:lnTo>
                  <a:lnTo>
                    <a:pt x="1300500" y="92053"/>
                  </a:lnTo>
                  <a:lnTo>
                    <a:pt x="1253482" y="73725"/>
                  </a:lnTo>
                  <a:lnTo>
                    <a:pt x="1203903" y="57206"/>
                  </a:lnTo>
                  <a:lnTo>
                    <a:pt x="1151941" y="42587"/>
                  </a:lnTo>
                  <a:lnTo>
                    <a:pt x="1097775" y="29962"/>
                  </a:lnTo>
                  <a:lnTo>
                    <a:pt x="1041582" y="19424"/>
                  </a:lnTo>
                  <a:lnTo>
                    <a:pt x="983539" y="11065"/>
                  </a:lnTo>
                  <a:lnTo>
                    <a:pt x="923826" y="4980"/>
                  </a:lnTo>
                  <a:lnTo>
                    <a:pt x="862620" y="1260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124200" y="4114800"/>
              <a:ext cx="1600200" cy="838200"/>
            </a:xfrm>
            <a:custGeom>
              <a:avLst/>
              <a:gdLst/>
              <a:ahLst/>
              <a:cxnLst/>
              <a:rect l="l" t="t" r="r" b="b"/>
              <a:pathLst>
                <a:path w="1600200" h="838200">
                  <a:moveTo>
                    <a:pt x="0" y="419100"/>
                  </a:moveTo>
                  <a:lnTo>
                    <a:pt x="9511" y="354270"/>
                  </a:lnTo>
                  <a:lnTo>
                    <a:pt x="37096" y="292577"/>
                  </a:lnTo>
                  <a:lnTo>
                    <a:pt x="81331" y="234764"/>
                  </a:lnTo>
                  <a:lnTo>
                    <a:pt x="109248" y="207546"/>
                  </a:lnTo>
                  <a:lnTo>
                    <a:pt x="140793" y="181576"/>
                  </a:lnTo>
                  <a:lnTo>
                    <a:pt x="175788" y="156949"/>
                  </a:lnTo>
                  <a:lnTo>
                    <a:pt x="214056" y="133758"/>
                  </a:lnTo>
                  <a:lnTo>
                    <a:pt x="255419" y="112094"/>
                  </a:lnTo>
                  <a:lnTo>
                    <a:pt x="299699" y="92053"/>
                  </a:lnTo>
                  <a:lnTo>
                    <a:pt x="346717" y="73725"/>
                  </a:lnTo>
                  <a:lnTo>
                    <a:pt x="396296" y="57206"/>
                  </a:lnTo>
                  <a:lnTo>
                    <a:pt x="448258" y="42587"/>
                  </a:lnTo>
                  <a:lnTo>
                    <a:pt x="502424" y="29962"/>
                  </a:lnTo>
                  <a:lnTo>
                    <a:pt x="558617" y="19424"/>
                  </a:lnTo>
                  <a:lnTo>
                    <a:pt x="616660" y="11065"/>
                  </a:lnTo>
                  <a:lnTo>
                    <a:pt x="676373" y="4980"/>
                  </a:lnTo>
                  <a:lnTo>
                    <a:pt x="737579" y="1260"/>
                  </a:lnTo>
                  <a:lnTo>
                    <a:pt x="800100" y="0"/>
                  </a:lnTo>
                  <a:lnTo>
                    <a:pt x="862620" y="1260"/>
                  </a:lnTo>
                  <a:lnTo>
                    <a:pt x="923826" y="4980"/>
                  </a:lnTo>
                  <a:lnTo>
                    <a:pt x="983539" y="11065"/>
                  </a:lnTo>
                  <a:lnTo>
                    <a:pt x="1041582" y="19424"/>
                  </a:lnTo>
                  <a:lnTo>
                    <a:pt x="1097775" y="29962"/>
                  </a:lnTo>
                  <a:lnTo>
                    <a:pt x="1151941" y="42587"/>
                  </a:lnTo>
                  <a:lnTo>
                    <a:pt x="1203903" y="57206"/>
                  </a:lnTo>
                  <a:lnTo>
                    <a:pt x="1253482" y="73725"/>
                  </a:lnTo>
                  <a:lnTo>
                    <a:pt x="1300500" y="92053"/>
                  </a:lnTo>
                  <a:lnTo>
                    <a:pt x="1344780" y="112094"/>
                  </a:lnTo>
                  <a:lnTo>
                    <a:pt x="1386143" y="133758"/>
                  </a:lnTo>
                  <a:lnTo>
                    <a:pt x="1424411" y="156949"/>
                  </a:lnTo>
                  <a:lnTo>
                    <a:pt x="1459406" y="181576"/>
                  </a:lnTo>
                  <a:lnTo>
                    <a:pt x="1490951" y="207546"/>
                  </a:lnTo>
                  <a:lnTo>
                    <a:pt x="1518868" y="234764"/>
                  </a:lnTo>
                  <a:lnTo>
                    <a:pt x="1563103" y="292577"/>
                  </a:lnTo>
                  <a:lnTo>
                    <a:pt x="1590688" y="354270"/>
                  </a:lnTo>
                  <a:lnTo>
                    <a:pt x="1600200" y="419100"/>
                  </a:lnTo>
                  <a:lnTo>
                    <a:pt x="1597792" y="451859"/>
                  </a:lnTo>
                  <a:lnTo>
                    <a:pt x="1590688" y="483929"/>
                  </a:lnTo>
                  <a:lnTo>
                    <a:pt x="1563103" y="545622"/>
                  </a:lnTo>
                  <a:lnTo>
                    <a:pt x="1518868" y="603435"/>
                  </a:lnTo>
                  <a:lnTo>
                    <a:pt x="1490951" y="630653"/>
                  </a:lnTo>
                  <a:lnTo>
                    <a:pt x="1459406" y="656623"/>
                  </a:lnTo>
                  <a:lnTo>
                    <a:pt x="1424411" y="681250"/>
                  </a:lnTo>
                  <a:lnTo>
                    <a:pt x="1386143" y="704441"/>
                  </a:lnTo>
                  <a:lnTo>
                    <a:pt x="1344780" y="726105"/>
                  </a:lnTo>
                  <a:lnTo>
                    <a:pt x="1300500" y="746146"/>
                  </a:lnTo>
                  <a:lnTo>
                    <a:pt x="1253482" y="764474"/>
                  </a:lnTo>
                  <a:lnTo>
                    <a:pt x="1203903" y="780993"/>
                  </a:lnTo>
                  <a:lnTo>
                    <a:pt x="1151941" y="795612"/>
                  </a:lnTo>
                  <a:lnTo>
                    <a:pt x="1097775" y="808237"/>
                  </a:lnTo>
                  <a:lnTo>
                    <a:pt x="1041582" y="818775"/>
                  </a:lnTo>
                  <a:lnTo>
                    <a:pt x="983539" y="827134"/>
                  </a:lnTo>
                  <a:lnTo>
                    <a:pt x="923826" y="833219"/>
                  </a:lnTo>
                  <a:lnTo>
                    <a:pt x="862620" y="836939"/>
                  </a:lnTo>
                  <a:lnTo>
                    <a:pt x="800100" y="838200"/>
                  </a:lnTo>
                  <a:lnTo>
                    <a:pt x="737579" y="836939"/>
                  </a:lnTo>
                  <a:lnTo>
                    <a:pt x="676373" y="833219"/>
                  </a:lnTo>
                  <a:lnTo>
                    <a:pt x="616660" y="827134"/>
                  </a:lnTo>
                  <a:lnTo>
                    <a:pt x="558617" y="818775"/>
                  </a:lnTo>
                  <a:lnTo>
                    <a:pt x="502424" y="808237"/>
                  </a:lnTo>
                  <a:lnTo>
                    <a:pt x="448258" y="795612"/>
                  </a:lnTo>
                  <a:lnTo>
                    <a:pt x="396296" y="780993"/>
                  </a:lnTo>
                  <a:lnTo>
                    <a:pt x="346717" y="764474"/>
                  </a:lnTo>
                  <a:lnTo>
                    <a:pt x="299699" y="746146"/>
                  </a:lnTo>
                  <a:lnTo>
                    <a:pt x="255419" y="726105"/>
                  </a:lnTo>
                  <a:lnTo>
                    <a:pt x="214056" y="704441"/>
                  </a:lnTo>
                  <a:lnTo>
                    <a:pt x="175788" y="681250"/>
                  </a:lnTo>
                  <a:lnTo>
                    <a:pt x="140793" y="656623"/>
                  </a:lnTo>
                  <a:lnTo>
                    <a:pt x="109248" y="630653"/>
                  </a:lnTo>
                  <a:lnTo>
                    <a:pt x="81331" y="603435"/>
                  </a:lnTo>
                  <a:lnTo>
                    <a:pt x="37096" y="545622"/>
                  </a:lnTo>
                  <a:lnTo>
                    <a:pt x="9511" y="483929"/>
                  </a:lnTo>
                  <a:lnTo>
                    <a:pt x="0" y="4191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718686" y="4370122"/>
            <a:ext cx="67170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SNA</a:t>
            </a:r>
            <a:endParaRPr sz="16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97302" y="3416300"/>
            <a:ext cx="254000" cy="635000"/>
            <a:chOff x="3797300" y="3416300"/>
            <a:chExt cx="254000" cy="635000"/>
          </a:xfrm>
        </p:grpSpPr>
        <p:sp>
          <p:nvSpPr>
            <p:cNvPr id="8" name="object 8"/>
            <p:cNvSpPr/>
            <p:nvPr/>
          </p:nvSpPr>
          <p:spPr>
            <a:xfrm>
              <a:off x="3810000" y="3429000"/>
              <a:ext cx="228600" cy="609600"/>
            </a:xfrm>
            <a:custGeom>
              <a:avLst/>
              <a:gdLst/>
              <a:ahLst/>
              <a:cxnLst/>
              <a:rect l="l" t="t" r="r" b="b"/>
              <a:pathLst>
                <a:path w="228600" h="609600">
                  <a:moveTo>
                    <a:pt x="171450" y="0"/>
                  </a:moveTo>
                  <a:lnTo>
                    <a:pt x="57150" y="0"/>
                  </a:lnTo>
                  <a:lnTo>
                    <a:pt x="57150" y="495300"/>
                  </a:lnTo>
                  <a:lnTo>
                    <a:pt x="0" y="495300"/>
                  </a:lnTo>
                  <a:lnTo>
                    <a:pt x="114300" y="609600"/>
                  </a:lnTo>
                  <a:lnTo>
                    <a:pt x="228600" y="495300"/>
                  </a:lnTo>
                  <a:lnTo>
                    <a:pt x="171450" y="49530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4AACC5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810000" y="3429000"/>
              <a:ext cx="228600" cy="609600"/>
            </a:xfrm>
            <a:custGeom>
              <a:avLst/>
              <a:gdLst/>
              <a:ahLst/>
              <a:cxnLst/>
              <a:rect l="l" t="t" r="r" b="b"/>
              <a:pathLst>
                <a:path w="228600" h="609600">
                  <a:moveTo>
                    <a:pt x="0" y="495300"/>
                  </a:moveTo>
                  <a:lnTo>
                    <a:pt x="57150" y="495300"/>
                  </a:lnTo>
                  <a:lnTo>
                    <a:pt x="57150" y="0"/>
                  </a:lnTo>
                  <a:lnTo>
                    <a:pt x="171450" y="0"/>
                  </a:lnTo>
                  <a:lnTo>
                    <a:pt x="171450" y="495300"/>
                  </a:lnTo>
                  <a:lnTo>
                    <a:pt x="228600" y="495300"/>
                  </a:lnTo>
                  <a:lnTo>
                    <a:pt x="114300" y="609600"/>
                  </a:lnTo>
                  <a:lnTo>
                    <a:pt x="0" y="495300"/>
                  </a:lnTo>
                  <a:close/>
                </a:path>
              </a:pathLst>
            </a:custGeom>
            <a:ln w="25400">
              <a:solidFill>
                <a:srgbClr val="357C91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00400" y="2895652"/>
            <a:ext cx="1524000" cy="323807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20014">
              <a:spcBef>
                <a:spcPts val="60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Social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Science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2401" y="4229786"/>
            <a:ext cx="2928620" cy="1485265"/>
            <a:chOff x="152400" y="4229734"/>
            <a:chExt cx="2928620" cy="1485265"/>
          </a:xfrm>
        </p:grpSpPr>
        <p:sp>
          <p:nvSpPr>
            <p:cNvPr id="12" name="object 12"/>
            <p:cNvSpPr/>
            <p:nvPr/>
          </p:nvSpPr>
          <p:spPr>
            <a:xfrm>
              <a:off x="2303017" y="4242434"/>
              <a:ext cx="765175" cy="368935"/>
            </a:xfrm>
            <a:custGeom>
              <a:avLst/>
              <a:gdLst/>
              <a:ahLst/>
              <a:cxnLst/>
              <a:rect l="l" t="t" r="r" b="b"/>
              <a:pathLst>
                <a:path w="765175" h="368935">
                  <a:moveTo>
                    <a:pt x="34162" y="0"/>
                  </a:moveTo>
                  <a:lnTo>
                    <a:pt x="0" y="102996"/>
                  </a:lnTo>
                  <a:lnTo>
                    <a:pt x="645159" y="316864"/>
                  </a:lnTo>
                  <a:lnTo>
                    <a:pt x="628142" y="368426"/>
                  </a:lnTo>
                  <a:lnTo>
                    <a:pt x="765175" y="299592"/>
                  </a:lnTo>
                  <a:lnTo>
                    <a:pt x="696340" y="162432"/>
                  </a:lnTo>
                  <a:lnTo>
                    <a:pt x="679323" y="213994"/>
                  </a:lnTo>
                  <a:lnTo>
                    <a:pt x="34162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303017" y="4242434"/>
              <a:ext cx="765175" cy="368935"/>
            </a:xfrm>
            <a:custGeom>
              <a:avLst/>
              <a:gdLst/>
              <a:ahLst/>
              <a:cxnLst/>
              <a:rect l="l" t="t" r="r" b="b"/>
              <a:pathLst>
                <a:path w="765175" h="368935">
                  <a:moveTo>
                    <a:pt x="34162" y="0"/>
                  </a:moveTo>
                  <a:lnTo>
                    <a:pt x="679323" y="213994"/>
                  </a:lnTo>
                  <a:lnTo>
                    <a:pt x="696340" y="162432"/>
                  </a:lnTo>
                  <a:lnTo>
                    <a:pt x="765175" y="299592"/>
                  </a:lnTo>
                  <a:lnTo>
                    <a:pt x="628142" y="368426"/>
                  </a:lnTo>
                  <a:lnTo>
                    <a:pt x="645159" y="316864"/>
                  </a:lnTo>
                  <a:lnTo>
                    <a:pt x="0" y="102996"/>
                  </a:lnTo>
                  <a:lnTo>
                    <a:pt x="34162" y="0"/>
                  </a:lnTo>
                  <a:close/>
                </a:path>
              </a:pathLst>
            </a:custGeom>
            <a:ln w="25400">
              <a:solidFill>
                <a:srgbClr val="5C4676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52400" y="4571999"/>
              <a:ext cx="2438400" cy="1143000"/>
            </a:xfrm>
            <a:custGeom>
              <a:avLst/>
              <a:gdLst/>
              <a:ahLst/>
              <a:cxnLst/>
              <a:rect l="l" t="t" r="r" b="b"/>
              <a:pathLst>
                <a:path w="2438400" h="1143000">
                  <a:moveTo>
                    <a:pt x="24384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2438400" y="11430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7200" y="3962400"/>
            <a:ext cx="1752600" cy="502702"/>
          </a:xfrm>
          <a:prstGeom prst="rect">
            <a:avLst/>
          </a:prstGeom>
          <a:solidFill>
            <a:srgbClr val="8063A1"/>
          </a:solidFill>
          <a:ln w="25400">
            <a:solidFill>
              <a:srgbClr val="5C467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74345">
              <a:lnSpc>
                <a:spcPts val="1985"/>
              </a:lnSpc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  <a:p>
            <a:pPr marL="502284"/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Analysis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91200" y="4191000"/>
            <a:ext cx="1524000" cy="362920"/>
          </a:xfrm>
          <a:prstGeom prst="rect">
            <a:avLst/>
          </a:prstGeom>
          <a:solidFill>
            <a:srgbClr val="F79546"/>
          </a:solidFill>
          <a:ln w="25400">
            <a:solidFill>
              <a:srgbClr val="B66C30"/>
            </a:solidFill>
          </a:ln>
        </p:spPr>
        <p:txBody>
          <a:bodyPr vert="horz" wrap="square" lIns="0" tIns="115570" rIns="0" bIns="0" rtlCol="0">
            <a:spAutoFit/>
          </a:bodyPr>
          <a:lstStyle/>
          <a:p>
            <a:pPr marL="126364">
              <a:spcBef>
                <a:spcPts val="910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Graph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Theory</a:t>
            </a:r>
            <a:endParaRPr sz="16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42518" y="4387977"/>
            <a:ext cx="841375" cy="327660"/>
            <a:chOff x="4842509" y="4387977"/>
            <a:chExt cx="841375" cy="327660"/>
          </a:xfrm>
        </p:grpSpPr>
        <p:sp>
          <p:nvSpPr>
            <p:cNvPr id="18" name="object 18"/>
            <p:cNvSpPr/>
            <p:nvPr/>
          </p:nvSpPr>
          <p:spPr>
            <a:xfrm>
              <a:off x="4855209" y="4400677"/>
              <a:ext cx="815975" cy="302260"/>
            </a:xfrm>
            <a:custGeom>
              <a:avLst/>
              <a:gdLst/>
              <a:ahLst/>
              <a:cxnLst/>
              <a:rect l="l" t="t" r="r" b="b"/>
              <a:pathLst>
                <a:path w="815975" h="302260">
                  <a:moveTo>
                    <a:pt x="794385" y="0"/>
                  </a:moveTo>
                  <a:lnTo>
                    <a:pt x="103886" y="130175"/>
                  </a:lnTo>
                  <a:lnTo>
                    <a:pt x="93090" y="72771"/>
                  </a:lnTo>
                  <a:lnTo>
                    <a:pt x="0" y="209042"/>
                  </a:lnTo>
                  <a:lnTo>
                    <a:pt x="136270" y="302133"/>
                  </a:lnTo>
                  <a:lnTo>
                    <a:pt x="125475" y="244729"/>
                  </a:lnTo>
                  <a:lnTo>
                    <a:pt x="815975" y="114681"/>
                  </a:lnTo>
                  <a:lnTo>
                    <a:pt x="794385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855209" y="4400677"/>
              <a:ext cx="815975" cy="302260"/>
            </a:xfrm>
            <a:custGeom>
              <a:avLst/>
              <a:gdLst/>
              <a:ahLst/>
              <a:cxnLst/>
              <a:rect l="l" t="t" r="r" b="b"/>
              <a:pathLst>
                <a:path w="815975" h="302260">
                  <a:moveTo>
                    <a:pt x="0" y="209042"/>
                  </a:moveTo>
                  <a:lnTo>
                    <a:pt x="93090" y="72771"/>
                  </a:lnTo>
                  <a:lnTo>
                    <a:pt x="103886" y="130175"/>
                  </a:lnTo>
                  <a:lnTo>
                    <a:pt x="794385" y="0"/>
                  </a:lnTo>
                  <a:lnTo>
                    <a:pt x="815975" y="114681"/>
                  </a:lnTo>
                  <a:lnTo>
                    <a:pt x="125475" y="244729"/>
                  </a:lnTo>
                  <a:lnTo>
                    <a:pt x="136270" y="302133"/>
                  </a:lnTo>
                  <a:lnTo>
                    <a:pt x="0" y="209042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57800" y="4800652"/>
            <a:ext cx="2895600" cy="727763"/>
          </a:xfrm>
          <a:prstGeom prst="rect">
            <a:avLst/>
          </a:prstGeom>
          <a:ln w="25400">
            <a:solidFill>
              <a:srgbClr val="F79546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spcBef>
                <a:spcPts val="35"/>
              </a:spcBef>
            </a:pPr>
            <a:endParaRPr sz="11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2075" marR="82550" algn="just"/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Mathematical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field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that provides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a 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set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of 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abstract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concepts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and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methods  </a:t>
            </a:r>
            <a:r>
              <a:rPr sz="1200" spc="-15" dirty="0">
                <a:solidFill>
                  <a:prstClr val="black"/>
                </a:solidFill>
                <a:latin typeface="Carlito"/>
                <a:cs typeface="Carlito"/>
              </a:rPr>
              <a:t>for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representation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and analysis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of  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graphs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2400" y="4572052"/>
            <a:ext cx="2438400" cy="689291"/>
          </a:xfrm>
          <a:prstGeom prst="rect">
            <a:avLst/>
          </a:prstGeom>
          <a:ln w="25400">
            <a:solidFill>
              <a:srgbClr val="8063A1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90805" marR="83185" algn="just">
              <a:spcBef>
                <a:spcPts val="1055"/>
              </a:spcBef>
            </a:pP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Focus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is on the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formulation  and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solution of 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problems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that  </a:t>
            </a:r>
            <a:r>
              <a:rPr sz="1200" spc="-15" dirty="0">
                <a:solidFill>
                  <a:prstClr val="black"/>
                </a:solidFill>
                <a:latin typeface="Carlito"/>
                <a:cs typeface="Carlito"/>
              </a:rPr>
              <a:t>have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an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underlying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network  structure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0600" y="2819452"/>
            <a:ext cx="3352800" cy="835485"/>
          </a:xfrm>
          <a:prstGeom prst="rect">
            <a:avLst/>
          </a:prstGeom>
          <a:ln w="25400">
            <a:solidFill>
              <a:srgbClr val="4AACC5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92075" marR="83185" algn="just">
              <a:spcBef>
                <a:spcPts val="755"/>
              </a:spcBef>
            </a:pP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Source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of the theoretical questions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and  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problems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that 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involve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explaining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social  behavior 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by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means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of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the analysis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of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the  network 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structure 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of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societies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48000" y="5334000"/>
            <a:ext cx="1752600" cy="502702"/>
          </a:xfrm>
          <a:prstGeom prst="rect">
            <a:avLst/>
          </a:prstGeom>
          <a:solidFill>
            <a:srgbClr val="9BBA58"/>
          </a:solidFill>
          <a:ln w="25400">
            <a:solidFill>
              <a:srgbClr val="70883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89"/>
              </a:lnSpc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Interdisciplinary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  <a:p>
            <a:pPr algn="ctr"/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field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23540" y="4953761"/>
            <a:ext cx="1905" cy="381000"/>
          </a:xfrm>
          <a:custGeom>
            <a:avLst/>
            <a:gdLst/>
            <a:ahLst/>
            <a:cxnLst/>
            <a:rect l="l" t="t" r="r" b="b"/>
            <a:pathLst>
              <a:path w="1904" h="381000">
                <a:moveTo>
                  <a:pt x="1524" y="0"/>
                </a:moveTo>
                <a:lnTo>
                  <a:pt x="0" y="381000"/>
                </a:lnTo>
              </a:path>
            </a:pathLst>
          </a:custGeom>
          <a:ln w="38100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90513" y="184265"/>
            <a:ext cx="8562975" cy="744855"/>
            <a:chOff x="290512" y="184213"/>
            <a:chExt cx="8562975" cy="744855"/>
          </a:xfrm>
        </p:grpSpPr>
        <p:sp>
          <p:nvSpPr>
            <p:cNvPr id="26" name="object 26"/>
            <p:cNvSpPr/>
            <p:nvPr/>
          </p:nvSpPr>
          <p:spPr>
            <a:xfrm>
              <a:off x="304800" y="198501"/>
              <a:ext cx="8534400" cy="716280"/>
            </a:xfrm>
            <a:custGeom>
              <a:avLst/>
              <a:gdLst/>
              <a:ahLst/>
              <a:cxnLst/>
              <a:rect l="l" t="t" r="r" b="b"/>
              <a:pathLst>
                <a:path w="8534400" h="716280">
                  <a:moveTo>
                    <a:pt x="8415020" y="0"/>
                  </a:moveTo>
                  <a:lnTo>
                    <a:pt x="119329" y="0"/>
                  </a:lnTo>
                  <a:lnTo>
                    <a:pt x="72882" y="9364"/>
                  </a:lnTo>
                  <a:lnTo>
                    <a:pt x="34951" y="34909"/>
                  </a:lnTo>
                  <a:lnTo>
                    <a:pt x="9377" y="72812"/>
                  </a:lnTo>
                  <a:lnTo>
                    <a:pt x="0" y="119252"/>
                  </a:lnTo>
                  <a:lnTo>
                    <a:pt x="0" y="596519"/>
                  </a:lnTo>
                  <a:lnTo>
                    <a:pt x="9377" y="642979"/>
                  </a:lnTo>
                  <a:lnTo>
                    <a:pt x="34951" y="680926"/>
                  </a:lnTo>
                  <a:lnTo>
                    <a:pt x="72882" y="706514"/>
                  </a:lnTo>
                  <a:lnTo>
                    <a:pt x="119329" y="715899"/>
                  </a:lnTo>
                  <a:lnTo>
                    <a:pt x="8415020" y="715899"/>
                  </a:lnTo>
                  <a:lnTo>
                    <a:pt x="8461480" y="706514"/>
                  </a:lnTo>
                  <a:lnTo>
                    <a:pt x="8499427" y="680926"/>
                  </a:lnTo>
                  <a:lnTo>
                    <a:pt x="8525015" y="642979"/>
                  </a:lnTo>
                  <a:lnTo>
                    <a:pt x="8534400" y="596519"/>
                  </a:lnTo>
                  <a:lnTo>
                    <a:pt x="8534400" y="119252"/>
                  </a:lnTo>
                  <a:lnTo>
                    <a:pt x="8525015" y="72812"/>
                  </a:lnTo>
                  <a:lnTo>
                    <a:pt x="8499427" y="34909"/>
                  </a:lnTo>
                  <a:lnTo>
                    <a:pt x="8461480" y="9364"/>
                  </a:lnTo>
                  <a:lnTo>
                    <a:pt x="841502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304800" y="198501"/>
              <a:ext cx="8534400" cy="716280"/>
            </a:xfrm>
            <a:custGeom>
              <a:avLst/>
              <a:gdLst/>
              <a:ahLst/>
              <a:cxnLst/>
              <a:rect l="l" t="t" r="r" b="b"/>
              <a:pathLst>
                <a:path w="8534400" h="716280">
                  <a:moveTo>
                    <a:pt x="0" y="119252"/>
                  </a:moveTo>
                  <a:lnTo>
                    <a:pt x="9377" y="72812"/>
                  </a:lnTo>
                  <a:lnTo>
                    <a:pt x="34951" y="34909"/>
                  </a:lnTo>
                  <a:lnTo>
                    <a:pt x="72882" y="9364"/>
                  </a:lnTo>
                  <a:lnTo>
                    <a:pt x="119329" y="0"/>
                  </a:lnTo>
                  <a:lnTo>
                    <a:pt x="8415020" y="0"/>
                  </a:lnTo>
                  <a:lnTo>
                    <a:pt x="8461480" y="9364"/>
                  </a:lnTo>
                  <a:lnTo>
                    <a:pt x="8499427" y="34909"/>
                  </a:lnTo>
                  <a:lnTo>
                    <a:pt x="8525015" y="72812"/>
                  </a:lnTo>
                  <a:lnTo>
                    <a:pt x="8534400" y="119252"/>
                  </a:lnTo>
                  <a:lnTo>
                    <a:pt x="8534400" y="596519"/>
                  </a:lnTo>
                  <a:lnTo>
                    <a:pt x="8525015" y="642979"/>
                  </a:lnTo>
                  <a:lnTo>
                    <a:pt x="8499427" y="680926"/>
                  </a:lnTo>
                  <a:lnTo>
                    <a:pt x="8461480" y="706514"/>
                  </a:lnTo>
                  <a:lnTo>
                    <a:pt x="8415020" y="715899"/>
                  </a:lnTo>
                  <a:lnTo>
                    <a:pt x="119329" y="715899"/>
                  </a:lnTo>
                  <a:lnTo>
                    <a:pt x="72882" y="706514"/>
                  </a:lnTo>
                  <a:lnTo>
                    <a:pt x="34951" y="680926"/>
                  </a:lnTo>
                  <a:lnTo>
                    <a:pt x="9377" y="642979"/>
                  </a:lnTo>
                  <a:lnTo>
                    <a:pt x="0" y="596519"/>
                  </a:lnTo>
                  <a:lnTo>
                    <a:pt x="0" y="119252"/>
                  </a:lnTo>
                  <a:close/>
                </a:path>
              </a:pathLst>
            </a:custGeom>
            <a:ln w="285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337940" y="176530"/>
            <a:ext cx="246507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5" dirty="0"/>
              <a:t>Backg</a:t>
            </a:r>
            <a:r>
              <a:rPr sz="3600" spc="-65" dirty="0"/>
              <a:t>r</a:t>
            </a:r>
            <a:r>
              <a:rPr sz="3600" spc="-10" dirty="0"/>
              <a:t>ound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2834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975" y="357718"/>
            <a:ext cx="4114800" cy="698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Degree </a:t>
            </a:r>
            <a:r>
              <a:rPr lang="en-US" dirty="0" smtClean="0"/>
              <a:t>centrality Exercise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1" y="1509185"/>
            <a:ext cx="5508625" cy="4703233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defRPr/>
            </a:pPr>
            <a:endParaRPr lang="en-US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7" t="30991" r="37389" b="21614"/>
          <a:stretch>
            <a:fillRect/>
          </a:stretch>
        </p:blipFill>
        <p:spPr bwMode="auto">
          <a:xfrm>
            <a:off x="5795964" y="1526118"/>
            <a:ext cx="3360737" cy="286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t="42969" r="29723" b="17708"/>
          <a:stretch>
            <a:fillRect/>
          </a:stretch>
        </p:blipFill>
        <p:spPr bwMode="auto">
          <a:xfrm>
            <a:off x="0" y="1665818"/>
            <a:ext cx="5448300" cy="445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2639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Closeness centrality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Closeness centrality is a useful measure that estimates how fast the flow of information would be through a given node to other nodes.</a:t>
            </a:r>
          </a:p>
          <a:p>
            <a:pPr marL="345440" indent="-254635">
              <a:lnSpc>
                <a:spcPct val="100000"/>
              </a:lnSpc>
              <a:buClr>
                <a:srgbClr val="9BBA58"/>
              </a:buClr>
              <a:buFont typeface="Wingdings"/>
              <a:buChar char=""/>
              <a:tabLst>
                <a:tab pos="346075" algn="l"/>
              </a:tabLst>
            </a:pPr>
            <a:r>
              <a:rPr lang="en-US" spc="-5" dirty="0">
                <a:latin typeface="Carlito"/>
                <a:cs typeface="Carlito"/>
              </a:rPr>
              <a:t>Measure of </a:t>
            </a:r>
            <a:r>
              <a:rPr lang="en-US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reachability</a:t>
            </a:r>
            <a:r>
              <a:rPr lang="en-US" spc="-5" dirty="0">
                <a:latin typeface="Carlito"/>
                <a:cs typeface="Carlito"/>
              </a:rPr>
              <a:t> that gives </a:t>
            </a:r>
            <a:r>
              <a:rPr lang="en-US" dirty="0">
                <a:latin typeface="Carlito"/>
                <a:cs typeface="Carlito"/>
              </a:rPr>
              <a:t>an </a:t>
            </a:r>
            <a:r>
              <a:rPr lang="en-US" spc="-5" dirty="0">
                <a:latin typeface="Carlito"/>
                <a:cs typeface="Carlito"/>
              </a:rPr>
              <a:t>idea </a:t>
            </a:r>
            <a:r>
              <a:rPr lang="en-US" dirty="0">
                <a:latin typeface="Carlito"/>
                <a:cs typeface="Carlito"/>
              </a:rPr>
              <a:t>about </a:t>
            </a:r>
            <a:r>
              <a:rPr lang="en-US" spc="-5" dirty="0">
                <a:latin typeface="Carlito"/>
                <a:cs typeface="Carlito"/>
              </a:rPr>
              <a:t>how long it </a:t>
            </a:r>
            <a:r>
              <a:rPr lang="en-US" dirty="0">
                <a:latin typeface="Carlito"/>
                <a:cs typeface="Carlito"/>
              </a:rPr>
              <a:t>will </a:t>
            </a:r>
            <a:r>
              <a:rPr lang="en-US" spc="-25" dirty="0">
                <a:latin typeface="Carlito"/>
                <a:cs typeface="Carlito"/>
              </a:rPr>
              <a:t>take </a:t>
            </a:r>
            <a:r>
              <a:rPr lang="en-US" spc="-10" dirty="0">
                <a:latin typeface="Carlito"/>
                <a:cs typeface="Carlito"/>
              </a:rPr>
              <a:t>to reach</a:t>
            </a:r>
            <a:r>
              <a:rPr lang="en-US" spc="315" dirty="0">
                <a:latin typeface="Carlito"/>
                <a:cs typeface="Carlito"/>
              </a:rPr>
              <a:t> </a:t>
            </a:r>
            <a:r>
              <a:rPr lang="en-US" spc="-5" dirty="0" smtClean="0">
                <a:latin typeface="Carlito"/>
                <a:cs typeface="Carlito"/>
              </a:rPr>
              <a:t>other</a:t>
            </a:r>
            <a:r>
              <a:rPr lang="en-US" dirty="0" smtClean="0">
                <a:latin typeface="Carlito"/>
                <a:cs typeface="Carlito"/>
              </a:rPr>
              <a:t> </a:t>
            </a:r>
            <a:r>
              <a:rPr lang="en-US" spc="-5" dirty="0" smtClean="0">
                <a:latin typeface="Carlito"/>
                <a:cs typeface="Carlito"/>
              </a:rPr>
              <a:t>nodes </a:t>
            </a:r>
            <a:r>
              <a:rPr lang="en-US" spc="-10" dirty="0">
                <a:latin typeface="Carlito"/>
                <a:cs typeface="Carlito"/>
              </a:rPr>
              <a:t>from </a:t>
            </a:r>
            <a:r>
              <a:rPr lang="en-US" dirty="0">
                <a:latin typeface="Carlito"/>
                <a:cs typeface="Carlito"/>
              </a:rPr>
              <a:t>a </a:t>
            </a:r>
            <a:r>
              <a:rPr lang="en-US" spc="-5" dirty="0">
                <a:latin typeface="Carlito"/>
                <a:cs typeface="Carlito"/>
              </a:rPr>
              <a:t>given </a:t>
            </a:r>
            <a:r>
              <a:rPr lang="en-US" spc="-10" dirty="0">
                <a:latin typeface="Carlito"/>
                <a:cs typeface="Carlito"/>
              </a:rPr>
              <a:t>starting</a:t>
            </a:r>
            <a:r>
              <a:rPr lang="en-US" spc="40" dirty="0">
                <a:latin typeface="Carlito"/>
                <a:cs typeface="Carlito"/>
              </a:rPr>
              <a:t> </a:t>
            </a:r>
            <a:r>
              <a:rPr lang="en-US" spc="-5" dirty="0" smtClean="0">
                <a:latin typeface="Carlito"/>
                <a:cs typeface="Carlito"/>
              </a:rPr>
              <a:t>node</a:t>
            </a:r>
          </a:p>
          <a:p>
            <a:pPr marL="345440" indent="-254635">
              <a:lnSpc>
                <a:spcPct val="100000"/>
              </a:lnSpc>
              <a:buClr>
                <a:srgbClr val="9BBA58"/>
              </a:buClr>
              <a:buFont typeface="Wingdings"/>
              <a:buChar char=""/>
              <a:tabLst>
                <a:tab pos="346075" algn="l"/>
              </a:tabLst>
            </a:pPr>
            <a:r>
              <a:rPr lang="en-US" dirty="0" smtClean="0"/>
              <a:t>Closeness </a:t>
            </a:r>
            <a:r>
              <a:rPr lang="en-US" dirty="0"/>
              <a:t>centrality measures how short the shortest paths are from node </a:t>
            </a:r>
            <a:r>
              <a:rPr lang="en-US" dirty="0" err="1"/>
              <a:t>i</a:t>
            </a:r>
            <a:r>
              <a:rPr lang="en-US" dirty="0"/>
              <a:t> to all nodes.</a:t>
            </a:r>
          </a:p>
        </p:txBody>
      </p:sp>
    </p:spTree>
    <p:extLst>
      <p:ext uri="{BB962C8B-B14F-4D97-AF65-F5344CB8AC3E}">
        <p14:creationId xmlns:p14="http://schemas.microsoft.com/office/powerpoint/2010/main" val="27921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s://www.ebi.ac.uk/training/online/courses/network-analysis-of-protein-interaction-data-an-introduction/wp-content/uploads/sites/64/2020/08/new-fig-28-1024x6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4758"/>
            <a:ext cx="9117104" cy="56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7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BETWEENNESS CENTRALITY OF VERTEX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6"/>
          <a:stretch/>
        </p:blipFill>
        <p:spPr bwMode="auto">
          <a:xfrm>
            <a:off x="217224" y="1692322"/>
            <a:ext cx="8224345" cy="454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0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</a:t>
            </a:r>
            <a:r>
              <a:rPr lang="en-US" dirty="0" err="1" smtClean="0"/>
              <a:t>Betweeness</a:t>
            </a:r>
            <a:r>
              <a:rPr lang="en-US" dirty="0" smtClean="0"/>
              <a:t> Centrality of Given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481138"/>
            <a:ext cx="77152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52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Vertex “C”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8" t="2426"/>
          <a:stretch/>
        </p:blipFill>
        <p:spPr bwMode="auto">
          <a:xfrm>
            <a:off x="0" y="835572"/>
            <a:ext cx="9143999" cy="602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25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0" y="483146"/>
            <a:ext cx="8541240" cy="5523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54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41" y="284763"/>
            <a:ext cx="8470741" cy="542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05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1" y="432894"/>
            <a:ext cx="8576974" cy="552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702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2" y="628158"/>
            <a:ext cx="8170993" cy="470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74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66" y="1022400"/>
            <a:ext cx="8529955" cy="801181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 algn="just">
              <a:lnSpc>
                <a:spcPct val="80500"/>
              </a:lnSpc>
              <a:spcBef>
                <a:spcPts val="610"/>
              </a:spcBef>
            </a:pPr>
            <a:r>
              <a:rPr sz="2000" b="1" spc="-10" dirty="0">
                <a:solidFill>
                  <a:prstClr val="black"/>
                </a:solidFill>
                <a:latin typeface="Carlito"/>
                <a:cs typeface="Carlito"/>
              </a:rPr>
              <a:t>Definition </a:t>
            </a:r>
            <a:r>
              <a:rPr sz="2000" b="1" dirty="0">
                <a:solidFill>
                  <a:prstClr val="black"/>
                </a:solidFill>
                <a:latin typeface="Carlito"/>
                <a:cs typeface="Carlito"/>
              </a:rPr>
              <a:t>of social </a:t>
            </a:r>
            <a:r>
              <a:rPr sz="2000" b="1" spc="-5" dirty="0">
                <a:solidFill>
                  <a:prstClr val="black"/>
                </a:solidFill>
                <a:latin typeface="Carlito"/>
                <a:cs typeface="Carlito"/>
              </a:rPr>
              <a:t>network (SN): </a:t>
            </a:r>
            <a:r>
              <a:rPr sz="2000" spc="-5" dirty="0">
                <a:solidFill>
                  <a:prstClr val="black"/>
                </a:solidFill>
                <a:latin typeface="Carlito"/>
                <a:cs typeface="Carlito"/>
              </a:rPr>
              <a:t>a social </a:t>
            </a:r>
            <a:r>
              <a:rPr sz="2000" spc="-10" dirty="0">
                <a:solidFill>
                  <a:prstClr val="black"/>
                </a:solidFill>
                <a:latin typeface="Carlito"/>
                <a:cs typeface="Carlito"/>
              </a:rPr>
              <a:t>network consists </a:t>
            </a:r>
            <a:r>
              <a:rPr sz="2000" dirty="0">
                <a:solidFill>
                  <a:prstClr val="black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prstClr val="black"/>
                </a:solidFill>
                <a:latin typeface="Carlito"/>
                <a:cs typeface="Carlito"/>
              </a:rPr>
              <a:t>a </a:t>
            </a:r>
            <a:r>
              <a:rPr sz="2000" spc="-10" dirty="0">
                <a:solidFill>
                  <a:prstClr val="black"/>
                </a:solidFill>
                <a:latin typeface="Carlito"/>
                <a:cs typeface="Carlito"/>
              </a:rPr>
              <a:t>finite  set(s) </a:t>
            </a:r>
            <a:r>
              <a:rPr sz="2000" dirty="0">
                <a:solidFill>
                  <a:prstClr val="black"/>
                </a:solidFill>
                <a:latin typeface="Carlito"/>
                <a:cs typeface="Carlito"/>
              </a:rPr>
              <a:t>of </a:t>
            </a:r>
            <a:r>
              <a:rPr sz="2000"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actors</a:t>
            </a:r>
            <a:r>
              <a:rPr sz="2000" spc="-1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Carlito"/>
                <a:cs typeface="Carlito"/>
              </a:rPr>
              <a:t>and the </a:t>
            </a:r>
            <a:r>
              <a:rPr sz="2000"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relations </a:t>
            </a:r>
            <a:r>
              <a:rPr sz="2000"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(ties)</a:t>
            </a:r>
            <a:r>
              <a:rPr sz="2000" spc="-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prstClr val="black"/>
                </a:solidFill>
                <a:latin typeface="Carlito"/>
                <a:cs typeface="Carlito"/>
              </a:rPr>
              <a:t>defined </a:t>
            </a:r>
            <a:r>
              <a:rPr sz="2000" dirty="0">
                <a:solidFill>
                  <a:prstClr val="black"/>
                </a:solidFill>
                <a:latin typeface="Carlito"/>
                <a:cs typeface="Carlito"/>
              </a:rPr>
              <a:t>on </a:t>
            </a:r>
            <a:r>
              <a:rPr sz="2000" spc="-5" dirty="0">
                <a:solidFill>
                  <a:prstClr val="black"/>
                </a:solidFill>
                <a:latin typeface="Carlito"/>
                <a:cs typeface="Carlito"/>
              </a:rPr>
              <a:t>them 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(Wasserman 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and </a:t>
            </a:r>
            <a:r>
              <a:rPr sz="1400" spc="-15" dirty="0">
                <a:solidFill>
                  <a:prstClr val="black"/>
                </a:solidFill>
                <a:latin typeface="Carlito"/>
                <a:cs typeface="Carlito"/>
              </a:rPr>
              <a:t>Faust,  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1994)</a:t>
            </a:r>
            <a:r>
              <a:rPr i="1" spc="-10" dirty="0">
                <a:solidFill>
                  <a:prstClr val="black"/>
                </a:solidFill>
                <a:latin typeface="Carlito"/>
                <a:cs typeface="Carlito"/>
              </a:rPr>
              <a:t>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166" y="4723638"/>
            <a:ext cx="8531225" cy="14287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1920"/>
              </a:lnSpc>
              <a:spcBef>
                <a:spcPts val="565"/>
              </a:spcBef>
              <a:buSzPct val="95000"/>
              <a:buFont typeface="Wingdings"/>
              <a:buChar char=""/>
              <a:tabLst>
                <a:tab pos="240665" algn="l"/>
              </a:tabLst>
            </a:pP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relationships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 can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be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of 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personal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or 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profissional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nature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and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can </a:t>
            </a:r>
            <a:r>
              <a:rPr spc="-15" dirty="0">
                <a:solidFill>
                  <a:prstClr val="black"/>
                </a:solidFill>
                <a:latin typeface="Carlito"/>
                <a:cs typeface="Carlito"/>
              </a:rPr>
              <a:t>range from 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casual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acquaintance </a:t>
            </a:r>
            <a:r>
              <a:rPr spc="-15" dirty="0">
                <a:solidFill>
                  <a:prstClr val="black"/>
                </a:solidFill>
                <a:latin typeface="Carlito"/>
                <a:cs typeface="Carlito"/>
              </a:rPr>
              <a:t>to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close 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familiar</a:t>
            </a:r>
            <a:r>
              <a:rPr spc="2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bonds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marL="297180" indent="-285115">
              <a:lnSpc>
                <a:spcPts val="2160"/>
              </a:lnSpc>
              <a:spcBef>
                <a:spcPts val="20"/>
              </a:spcBef>
              <a:buSzPct val="95000"/>
              <a:buFont typeface="Wingdings"/>
              <a:buChar char=""/>
              <a:tabLst>
                <a:tab pos="297815" algn="l"/>
                <a:tab pos="1435735" algn="l"/>
                <a:tab pos="2376170" algn="l"/>
                <a:tab pos="3698240" algn="l"/>
                <a:tab pos="4658360" algn="l"/>
                <a:tab pos="5375910" algn="l"/>
                <a:tab pos="6145530" algn="l"/>
                <a:tab pos="7502525" algn="l"/>
                <a:tab pos="8307705" algn="l"/>
              </a:tabLst>
            </a:pP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Be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s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ides	</a:t>
            </a:r>
            <a:r>
              <a:rPr i="1" spc="-5" dirty="0">
                <a:solidFill>
                  <a:prstClr val="black"/>
                </a:solidFill>
                <a:latin typeface="Carlito"/>
                <a:cs typeface="Carlito"/>
              </a:rPr>
              <a:t>so</a:t>
            </a:r>
            <a:r>
              <a:rPr i="1" spc="5" dirty="0">
                <a:solidFill>
                  <a:prstClr val="black"/>
                </a:solidFill>
                <a:latin typeface="Carlito"/>
                <a:cs typeface="Carlito"/>
              </a:rPr>
              <a:t>c</a:t>
            </a:r>
            <a:r>
              <a:rPr i="1" dirty="0">
                <a:solidFill>
                  <a:prstClr val="black"/>
                </a:solidFill>
                <a:latin typeface="Carlito"/>
                <a:cs typeface="Carlito"/>
              </a:rPr>
              <a:t>ial	re</a:t>
            </a:r>
            <a:r>
              <a:rPr i="1" spc="-10" dirty="0">
                <a:solidFill>
                  <a:prstClr val="black"/>
                </a:solidFill>
                <a:latin typeface="Carlito"/>
                <a:cs typeface="Carlito"/>
              </a:rPr>
              <a:t>l</a:t>
            </a:r>
            <a:r>
              <a:rPr i="1" spc="-5" dirty="0">
                <a:solidFill>
                  <a:prstClr val="black"/>
                </a:solidFill>
                <a:latin typeface="Carlito"/>
                <a:cs typeface="Carlito"/>
              </a:rPr>
              <a:t>ation</a:t>
            </a:r>
            <a:r>
              <a:rPr i="1" spc="-10" dirty="0">
                <a:solidFill>
                  <a:prstClr val="black"/>
                </a:solidFill>
                <a:latin typeface="Carlito"/>
                <a:cs typeface="Carlito"/>
              </a:rPr>
              <a:t>s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,	e</a:t>
            </a:r>
            <a:r>
              <a:rPr spc="-15" dirty="0">
                <a:solidFill>
                  <a:prstClr val="black"/>
                </a:solidFill>
                <a:latin typeface="Carlito"/>
                <a:cs typeface="Carlito"/>
              </a:rPr>
              <a:t>d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g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es	</a:t>
            </a:r>
            <a:r>
              <a:rPr spc="-20" dirty="0">
                <a:solidFill>
                  <a:prstClr val="black"/>
                </a:solidFill>
                <a:latin typeface="Carlito"/>
                <a:cs typeface="Carlito"/>
              </a:rPr>
              <a:t>c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an	a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l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s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o	</a:t>
            </a:r>
            <a:r>
              <a:rPr spc="-30" dirty="0">
                <a:solidFill>
                  <a:prstClr val="black"/>
                </a:solidFill>
                <a:latin typeface="Carlito"/>
                <a:cs typeface="Carlito"/>
              </a:rPr>
              <a:t>r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ep</a:t>
            </a:r>
            <a:r>
              <a:rPr spc="-30" dirty="0">
                <a:solidFill>
                  <a:prstClr val="black"/>
                </a:solidFill>
                <a:latin typeface="Carlito"/>
                <a:cs typeface="Carlito"/>
              </a:rPr>
              <a:t>r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e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s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e</a:t>
            </a:r>
            <a:r>
              <a:rPr spc="-25" dirty="0">
                <a:solidFill>
                  <a:prstClr val="black"/>
                </a:solidFill>
                <a:latin typeface="Carlito"/>
                <a:cs typeface="Carlito"/>
              </a:rPr>
              <a:t>n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t	</a:t>
            </a:r>
            <a:r>
              <a:rPr i="1" spc="5" dirty="0">
                <a:solidFill>
                  <a:prstClr val="black"/>
                </a:solidFill>
                <a:latin typeface="Carlito"/>
                <a:cs typeface="Carlito"/>
              </a:rPr>
              <a:t>f</a:t>
            </a:r>
            <a:r>
              <a:rPr i="1" dirty="0">
                <a:solidFill>
                  <a:prstClr val="black"/>
                </a:solidFill>
                <a:latin typeface="Carlito"/>
                <a:cs typeface="Carlito"/>
              </a:rPr>
              <a:t>l</a:t>
            </a:r>
            <a:r>
              <a:rPr i="1" spc="-15" dirty="0">
                <a:solidFill>
                  <a:prstClr val="black"/>
                </a:solidFill>
                <a:latin typeface="Carlito"/>
                <a:cs typeface="Carlito"/>
              </a:rPr>
              <a:t>o</a:t>
            </a:r>
            <a:r>
              <a:rPr i="1" dirty="0">
                <a:solidFill>
                  <a:prstClr val="black"/>
                </a:solidFill>
                <a:latin typeface="Carlito"/>
                <a:cs typeface="Carlito"/>
              </a:rPr>
              <a:t>w	of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i="1" spc="-10" dirty="0">
                <a:solidFill>
                  <a:prstClr val="black"/>
                </a:solidFill>
                <a:latin typeface="Carlito"/>
                <a:cs typeface="Carlito"/>
              </a:rPr>
              <a:t>information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/</a:t>
            </a:r>
            <a:r>
              <a:rPr i="1" spc="-10" dirty="0">
                <a:solidFill>
                  <a:prstClr val="black"/>
                </a:solidFill>
                <a:latin typeface="Carlito"/>
                <a:cs typeface="Carlito"/>
              </a:rPr>
              <a:t>goods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/</a:t>
            </a:r>
            <a:r>
              <a:rPr i="1" spc="-10" dirty="0">
                <a:solidFill>
                  <a:prstClr val="black"/>
                </a:solidFill>
                <a:latin typeface="Carlito"/>
                <a:cs typeface="Carlito"/>
              </a:rPr>
              <a:t>money, </a:t>
            </a:r>
            <a:r>
              <a:rPr i="1" spc="-5" dirty="0">
                <a:solidFill>
                  <a:prstClr val="black"/>
                </a:solidFill>
                <a:latin typeface="Carlito"/>
                <a:cs typeface="Carlito"/>
              </a:rPr>
              <a:t>interactions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, </a:t>
            </a:r>
            <a:r>
              <a:rPr i="1" spc="-5" dirty="0">
                <a:solidFill>
                  <a:prstClr val="black"/>
                </a:solidFill>
                <a:latin typeface="Carlito"/>
                <a:cs typeface="Carlito"/>
              </a:rPr>
              <a:t>similarities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,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among</a:t>
            </a:r>
            <a:r>
              <a:rPr spc="-4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others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marL="294640" indent="-281940">
              <a:buSzPct val="95000"/>
              <a:buFont typeface="Wingdings"/>
              <a:buChar char=""/>
              <a:tabLst>
                <a:tab pos="294640" algn="l"/>
              </a:tabLst>
            </a:pP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The structure of </a:t>
            </a:r>
            <a:r>
              <a:rPr dirty="0">
                <a:solidFill>
                  <a:prstClr val="black"/>
                </a:solidFill>
                <a:latin typeface="Carlito"/>
                <a:cs typeface="Carlito"/>
              </a:rPr>
              <a:t>a SN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is usually 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represented </a:t>
            </a:r>
            <a:r>
              <a:rPr spc="-5" dirty="0">
                <a:solidFill>
                  <a:prstClr val="black"/>
                </a:solidFill>
                <a:latin typeface="Carlito"/>
                <a:cs typeface="Carlito"/>
              </a:rPr>
              <a:t>resorting </a:t>
            </a:r>
            <a:r>
              <a:rPr spc="-15" dirty="0">
                <a:solidFill>
                  <a:prstClr val="black"/>
                </a:solidFill>
                <a:latin typeface="Carlito"/>
                <a:cs typeface="Carlito"/>
              </a:rPr>
              <a:t>to</a:t>
            </a:r>
            <a:r>
              <a:rPr spc="5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b="1" spc="-10" dirty="0">
                <a:solidFill>
                  <a:prstClr val="black"/>
                </a:solidFill>
                <a:latin typeface="Carlito"/>
                <a:cs typeface="Carlito"/>
              </a:rPr>
              <a:t>graphs</a:t>
            </a:r>
            <a:r>
              <a:rPr spc="-10" dirty="0">
                <a:solidFill>
                  <a:prstClr val="black"/>
                </a:solidFill>
                <a:latin typeface="Carlito"/>
                <a:cs typeface="Carlito"/>
              </a:rPr>
              <a:t>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6248452"/>
            <a:ext cx="8534400" cy="1905"/>
          </a:xfrm>
          <a:custGeom>
            <a:avLst/>
            <a:gdLst/>
            <a:ahLst/>
            <a:cxnLst/>
            <a:rect l="l" t="t" r="r" b="b"/>
            <a:pathLst>
              <a:path w="8534400" h="1904">
                <a:moveTo>
                  <a:pt x="0" y="0"/>
                </a:moveTo>
                <a:lnTo>
                  <a:pt x="8534400" y="1587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06702" y="2197100"/>
            <a:ext cx="3454400" cy="238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3269" y="2388286"/>
            <a:ext cx="5715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Carlito"/>
                <a:cs typeface="Carlito"/>
              </a:rPr>
              <a:t>Mar</a:t>
            </a:r>
            <a:r>
              <a:rPr sz="1600" spc="-10" dirty="0">
                <a:solidFill>
                  <a:prstClr val="black"/>
                </a:solidFill>
                <a:latin typeface="Carlito"/>
                <a:cs typeface="Carlito"/>
              </a:rPr>
              <a:t>i</a:t>
            </a:r>
            <a:r>
              <a:rPr sz="1600" dirty="0">
                <a:solidFill>
                  <a:prstClr val="black"/>
                </a:solidFill>
                <a:latin typeface="Carlito"/>
                <a:cs typeface="Carlito"/>
              </a:rPr>
              <a:t>a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2803" y="2083486"/>
            <a:ext cx="72263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prstClr val="black"/>
                </a:solidFill>
                <a:latin typeface="Carlito"/>
                <a:cs typeface="Carlito"/>
              </a:rPr>
              <a:t>Danie</a:t>
            </a:r>
            <a:r>
              <a:rPr sz="1600" spc="-10" dirty="0">
                <a:solidFill>
                  <a:prstClr val="black"/>
                </a:solidFill>
                <a:latin typeface="Carlito"/>
                <a:cs typeface="Carlito"/>
              </a:rPr>
              <a:t>l</a:t>
            </a:r>
            <a:r>
              <a:rPr sz="1600" dirty="0">
                <a:solidFill>
                  <a:prstClr val="black"/>
                </a:solidFill>
                <a:latin typeface="Carlito"/>
                <a:cs typeface="Carlito"/>
              </a:rPr>
              <a:t>a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8919" y="2997836"/>
            <a:ext cx="75768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Carlito"/>
                <a:cs typeface="Carlito"/>
              </a:rPr>
              <a:t>João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31517" y="3531494"/>
            <a:ext cx="5651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5" dirty="0">
                <a:solidFill>
                  <a:prstClr val="black"/>
                </a:solidFill>
                <a:latin typeface="Carlito"/>
                <a:cs typeface="Carlito"/>
              </a:rPr>
              <a:t>D</a:t>
            </a:r>
            <a:r>
              <a:rPr sz="1600" spc="-10" dirty="0">
                <a:solidFill>
                  <a:prstClr val="black"/>
                </a:solidFill>
                <a:latin typeface="Carlito"/>
                <a:cs typeface="Carlito"/>
              </a:rPr>
              <a:t>i</a:t>
            </a:r>
            <a:r>
              <a:rPr sz="1600" spc="-5" dirty="0">
                <a:solidFill>
                  <a:prstClr val="black"/>
                </a:solidFill>
                <a:latin typeface="Carlito"/>
                <a:cs typeface="Carlito"/>
              </a:rPr>
              <a:t>o</a:t>
            </a:r>
            <a:r>
              <a:rPr sz="1600" spc="-10" dirty="0">
                <a:solidFill>
                  <a:prstClr val="black"/>
                </a:solidFill>
                <a:latin typeface="Carlito"/>
                <a:cs typeface="Carlito"/>
              </a:rPr>
              <a:t>g</a:t>
            </a:r>
            <a:r>
              <a:rPr sz="1600" dirty="0">
                <a:solidFill>
                  <a:prstClr val="black"/>
                </a:solidFill>
                <a:latin typeface="Carlito"/>
                <a:cs typeface="Carlito"/>
              </a:rPr>
              <a:t>o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53890" y="4217417"/>
            <a:ext cx="3886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prstClr val="black"/>
                </a:solidFill>
                <a:latin typeface="Carlito"/>
                <a:cs typeface="Carlito"/>
              </a:rPr>
              <a:t>Ana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76600" y="3157271"/>
            <a:ext cx="2514600" cy="467359"/>
          </a:xfrm>
          <a:custGeom>
            <a:avLst/>
            <a:gdLst/>
            <a:ahLst/>
            <a:cxnLst/>
            <a:rect l="l" t="t" r="r" b="b"/>
            <a:pathLst>
              <a:path w="2514600" h="467360">
                <a:moveTo>
                  <a:pt x="2514600" y="43180"/>
                </a:moveTo>
                <a:lnTo>
                  <a:pt x="2492476" y="34417"/>
                </a:lnTo>
                <a:lnTo>
                  <a:pt x="2412365" y="2667"/>
                </a:lnTo>
                <a:lnTo>
                  <a:pt x="2405888" y="0"/>
                </a:lnTo>
                <a:lnTo>
                  <a:pt x="2398522" y="3175"/>
                </a:lnTo>
                <a:lnTo>
                  <a:pt x="2395982" y="9779"/>
                </a:lnTo>
                <a:lnTo>
                  <a:pt x="2393315" y="16256"/>
                </a:lnTo>
                <a:lnTo>
                  <a:pt x="2396490" y="23622"/>
                </a:lnTo>
                <a:lnTo>
                  <a:pt x="2403094" y="26162"/>
                </a:lnTo>
                <a:lnTo>
                  <a:pt x="2441435" y="41452"/>
                </a:lnTo>
                <a:lnTo>
                  <a:pt x="69443" y="400761"/>
                </a:lnTo>
                <a:lnTo>
                  <a:pt x="101473" y="374904"/>
                </a:lnTo>
                <a:lnTo>
                  <a:pt x="106934" y="370586"/>
                </a:lnTo>
                <a:lnTo>
                  <a:pt x="107823" y="362585"/>
                </a:lnTo>
                <a:lnTo>
                  <a:pt x="103378" y="357124"/>
                </a:lnTo>
                <a:lnTo>
                  <a:pt x="99060" y="351663"/>
                </a:lnTo>
                <a:lnTo>
                  <a:pt x="91059" y="350774"/>
                </a:lnTo>
                <a:lnTo>
                  <a:pt x="0" y="424180"/>
                </a:lnTo>
                <a:lnTo>
                  <a:pt x="102235" y="464693"/>
                </a:lnTo>
                <a:lnTo>
                  <a:pt x="108712" y="467360"/>
                </a:lnTo>
                <a:lnTo>
                  <a:pt x="116078" y="464185"/>
                </a:lnTo>
                <a:lnTo>
                  <a:pt x="118618" y="457581"/>
                </a:lnTo>
                <a:lnTo>
                  <a:pt x="121285" y="451104"/>
                </a:lnTo>
                <a:lnTo>
                  <a:pt x="118110" y="443750"/>
                </a:lnTo>
                <a:lnTo>
                  <a:pt x="111506" y="441198"/>
                </a:lnTo>
                <a:lnTo>
                  <a:pt x="90779" y="432943"/>
                </a:lnTo>
                <a:lnTo>
                  <a:pt x="73152" y="425919"/>
                </a:lnTo>
                <a:lnTo>
                  <a:pt x="2445334" y="66459"/>
                </a:lnTo>
                <a:lnTo>
                  <a:pt x="2413127" y="92456"/>
                </a:lnTo>
                <a:lnTo>
                  <a:pt x="2407666" y="96774"/>
                </a:lnTo>
                <a:lnTo>
                  <a:pt x="2406777" y="104775"/>
                </a:lnTo>
                <a:lnTo>
                  <a:pt x="2411222" y="110236"/>
                </a:lnTo>
                <a:lnTo>
                  <a:pt x="2415540" y="115697"/>
                </a:lnTo>
                <a:lnTo>
                  <a:pt x="2423541" y="116586"/>
                </a:lnTo>
                <a:lnTo>
                  <a:pt x="2514600" y="43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8600" y="2286000"/>
            <a:ext cx="1447800" cy="1311256"/>
          </a:xfrm>
          <a:prstGeom prst="rect">
            <a:avLst/>
          </a:prstGeom>
          <a:solidFill>
            <a:srgbClr val="9BBA58"/>
          </a:solidFill>
          <a:ln w="25400">
            <a:solidFill>
              <a:srgbClr val="70883E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90805">
              <a:spcBef>
                <a:spcPts val="145"/>
              </a:spcBef>
            </a:pPr>
            <a:r>
              <a:rPr sz="1400" b="1" spc="-15" dirty="0">
                <a:solidFill>
                  <a:prstClr val="black"/>
                </a:solidFill>
                <a:latin typeface="Carlito"/>
                <a:cs typeface="Carlito"/>
              </a:rPr>
              <a:t>Actors/Agents: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  <a:p>
            <a:pPr marL="198120" indent="-107314">
              <a:buFontTx/>
              <a:buChar char="-"/>
              <a:tabLst>
                <a:tab pos="198120" algn="l"/>
              </a:tabLst>
            </a:pP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Maria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  <a:p>
            <a:pPr marL="198120" indent="-107314">
              <a:buFontTx/>
              <a:buChar char="-"/>
              <a:tabLst>
                <a:tab pos="198120" algn="l"/>
              </a:tabLst>
            </a:pP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Daniela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  <a:p>
            <a:pPr marL="198120" indent="-107314">
              <a:buFontTx/>
              <a:buChar char="-"/>
              <a:tabLst>
                <a:tab pos="198120" algn="l"/>
              </a:tabLst>
            </a:pP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João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  <a:p>
            <a:pPr marL="198120" indent="-107314">
              <a:buFontTx/>
              <a:buChar char="-"/>
              <a:tabLst>
                <a:tab pos="198120" algn="l"/>
              </a:tabLst>
            </a:pP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Ana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  <a:p>
            <a:pPr marL="198120" indent="-107314">
              <a:buFontTx/>
              <a:buChar char="-"/>
              <a:tabLst>
                <a:tab pos="198120" algn="l"/>
              </a:tabLst>
            </a:pP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Diogo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600" y="3962400"/>
            <a:ext cx="1600200" cy="457200"/>
          </a:xfrm>
          <a:prstGeom prst="rect">
            <a:avLst/>
          </a:prstGeom>
          <a:solidFill>
            <a:srgbClr val="9BBA58"/>
          </a:solidFill>
          <a:ln w="25400">
            <a:solidFill>
              <a:srgbClr val="70883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1705"/>
              </a:lnSpc>
            </a:pPr>
            <a:r>
              <a:rPr sz="1400" b="1" spc="-10" dirty="0">
                <a:solidFill>
                  <a:prstClr val="black"/>
                </a:solidFill>
                <a:latin typeface="Carlito"/>
                <a:cs typeface="Carlito"/>
              </a:rPr>
              <a:t>Ties: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  <a:p>
            <a:pPr marL="90805">
              <a:lnSpc>
                <a:spcPts val="1889"/>
              </a:lnSpc>
            </a:pP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- Friendship</a:t>
            </a:r>
            <a:r>
              <a:rPr sz="1400" spc="-3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dirty="0">
                <a:solidFill>
                  <a:prstClr val="black"/>
                </a:solidFill>
                <a:latin typeface="Carlito"/>
                <a:cs typeface="Carlito"/>
              </a:rPr>
              <a:t>ties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28800" y="2895600"/>
            <a:ext cx="838200" cy="218008"/>
          </a:xfrm>
          <a:prstGeom prst="rect">
            <a:avLst/>
          </a:prstGeom>
          <a:ln w="3175">
            <a:solidFill>
              <a:srgbClr val="C0504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0175">
              <a:lnSpc>
                <a:spcPts val="1655"/>
              </a:lnSpc>
            </a:pP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Vertices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61413" y="2743199"/>
            <a:ext cx="386715" cy="685800"/>
          </a:xfrm>
          <a:custGeom>
            <a:avLst/>
            <a:gdLst/>
            <a:ahLst/>
            <a:cxnLst/>
            <a:rect l="l" t="t" r="r" b="b"/>
            <a:pathLst>
              <a:path w="386714" h="685800">
                <a:moveTo>
                  <a:pt x="386588" y="0"/>
                </a:moveTo>
                <a:lnTo>
                  <a:pt x="287909" y="8128"/>
                </a:lnTo>
                <a:lnTo>
                  <a:pt x="284353" y="8509"/>
                </a:lnTo>
                <a:lnTo>
                  <a:pt x="281813" y="11557"/>
                </a:lnTo>
                <a:lnTo>
                  <a:pt x="282321" y="18542"/>
                </a:lnTo>
                <a:lnTo>
                  <a:pt x="285369" y="21082"/>
                </a:lnTo>
                <a:lnTo>
                  <a:pt x="288925" y="20828"/>
                </a:lnTo>
                <a:lnTo>
                  <a:pt x="353339" y="15532"/>
                </a:lnTo>
                <a:lnTo>
                  <a:pt x="1905" y="261493"/>
                </a:lnTo>
                <a:lnTo>
                  <a:pt x="5588" y="266700"/>
                </a:lnTo>
                <a:lnTo>
                  <a:pt x="0" y="269748"/>
                </a:lnTo>
                <a:lnTo>
                  <a:pt x="211391" y="657212"/>
                </a:lnTo>
                <a:lnTo>
                  <a:pt x="155956" y="623697"/>
                </a:lnTo>
                <a:lnTo>
                  <a:pt x="152908" y="621919"/>
                </a:lnTo>
                <a:lnTo>
                  <a:pt x="148971" y="622808"/>
                </a:lnTo>
                <a:lnTo>
                  <a:pt x="145415" y="628904"/>
                </a:lnTo>
                <a:lnTo>
                  <a:pt x="146431" y="632714"/>
                </a:lnTo>
                <a:lnTo>
                  <a:pt x="149352" y="634619"/>
                </a:lnTo>
                <a:lnTo>
                  <a:pt x="234188" y="685800"/>
                </a:lnTo>
                <a:lnTo>
                  <a:pt x="234416" y="677799"/>
                </a:lnTo>
                <a:lnTo>
                  <a:pt x="237109" y="586740"/>
                </a:lnTo>
                <a:lnTo>
                  <a:pt x="237109" y="583311"/>
                </a:lnTo>
                <a:lnTo>
                  <a:pt x="234442" y="580390"/>
                </a:lnTo>
                <a:lnTo>
                  <a:pt x="227330" y="580136"/>
                </a:lnTo>
                <a:lnTo>
                  <a:pt x="224409" y="582930"/>
                </a:lnTo>
                <a:lnTo>
                  <a:pt x="224396" y="586740"/>
                </a:lnTo>
                <a:lnTo>
                  <a:pt x="222529" y="651281"/>
                </a:lnTo>
                <a:lnTo>
                  <a:pt x="13906" y="268668"/>
                </a:lnTo>
                <a:lnTo>
                  <a:pt x="360603" y="26009"/>
                </a:lnTo>
                <a:lnTo>
                  <a:pt x="333629" y="84709"/>
                </a:lnTo>
                <a:lnTo>
                  <a:pt x="332105" y="87884"/>
                </a:lnTo>
                <a:lnTo>
                  <a:pt x="333502" y="91567"/>
                </a:lnTo>
                <a:lnTo>
                  <a:pt x="339852" y="94615"/>
                </a:lnTo>
                <a:lnTo>
                  <a:pt x="343662" y="93218"/>
                </a:lnTo>
                <a:lnTo>
                  <a:pt x="345059" y="90043"/>
                </a:lnTo>
                <a:lnTo>
                  <a:pt x="385648" y="2032"/>
                </a:lnTo>
                <a:lnTo>
                  <a:pt x="386588" y="0"/>
                </a:lnTo>
                <a:close/>
              </a:path>
            </a:pathLst>
          </a:custGeom>
          <a:solidFill>
            <a:srgbClr val="BD4A47"/>
          </a:solid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48400" y="2286000"/>
            <a:ext cx="685800" cy="218008"/>
          </a:xfrm>
          <a:prstGeom prst="rect">
            <a:avLst/>
          </a:prstGeom>
          <a:ln w="3175">
            <a:solidFill>
              <a:srgbClr val="C0504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3985">
              <a:lnSpc>
                <a:spcPts val="1655"/>
              </a:lnSpc>
            </a:pP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Edges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05400" y="2394076"/>
            <a:ext cx="1146810" cy="730250"/>
          </a:xfrm>
          <a:custGeom>
            <a:avLst/>
            <a:gdLst/>
            <a:ahLst/>
            <a:cxnLst/>
            <a:rect l="l" t="t" r="r" b="b"/>
            <a:pathLst>
              <a:path w="1146810" h="730250">
                <a:moveTo>
                  <a:pt x="1146429" y="11557"/>
                </a:moveTo>
                <a:lnTo>
                  <a:pt x="1143025" y="6273"/>
                </a:lnTo>
                <a:lnTo>
                  <a:pt x="1141476" y="0"/>
                </a:lnTo>
                <a:lnTo>
                  <a:pt x="414553" y="181737"/>
                </a:lnTo>
                <a:lnTo>
                  <a:pt x="460756" y="136652"/>
                </a:lnTo>
                <a:lnTo>
                  <a:pt x="463296" y="134112"/>
                </a:lnTo>
                <a:lnTo>
                  <a:pt x="463296" y="130175"/>
                </a:lnTo>
                <a:lnTo>
                  <a:pt x="458470" y="125095"/>
                </a:lnTo>
                <a:lnTo>
                  <a:pt x="454406" y="125095"/>
                </a:lnTo>
                <a:lnTo>
                  <a:pt x="451866" y="127508"/>
                </a:lnTo>
                <a:lnTo>
                  <a:pt x="381000" y="196723"/>
                </a:lnTo>
                <a:lnTo>
                  <a:pt x="479552" y="225425"/>
                </a:lnTo>
                <a:lnTo>
                  <a:pt x="482981" y="223393"/>
                </a:lnTo>
                <a:lnTo>
                  <a:pt x="483997" y="220091"/>
                </a:lnTo>
                <a:lnTo>
                  <a:pt x="485013" y="216662"/>
                </a:lnTo>
                <a:lnTo>
                  <a:pt x="482981" y="213233"/>
                </a:lnTo>
                <a:lnTo>
                  <a:pt x="479679" y="212217"/>
                </a:lnTo>
                <a:lnTo>
                  <a:pt x="436880" y="199771"/>
                </a:lnTo>
                <a:lnTo>
                  <a:pt x="417385" y="194106"/>
                </a:lnTo>
                <a:lnTo>
                  <a:pt x="394716" y="199771"/>
                </a:lnTo>
                <a:lnTo>
                  <a:pt x="400799" y="198247"/>
                </a:lnTo>
                <a:lnTo>
                  <a:pt x="417385" y="194106"/>
                </a:lnTo>
                <a:lnTo>
                  <a:pt x="1106512" y="21831"/>
                </a:lnTo>
                <a:lnTo>
                  <a:pt x="27038" y="705523"/>
                </a:lnTo>
                <a:lnTo>
                  <a:pt x="56896" y="647954"/>
                </a:lnTo>
                <a:lnTo>
                  <a:pt x="58420" y="644906"/>
                </a:lnTo>
                <a:lnTo>
                  <a:pt x="57277" y="641096"/>
                </a:lnTo>
                <a:lnTo>
                  <a:pt x="54102" y="639445"/>
                </a:lnTo>
                <a:lnTo>
                  <a:pt x="51054" y="637794"/>
                </a:lnTo>
                <a:lnTo>
                  <a:pt x="47244" y="639064"/>
                </a:lnTo>
                <a:lnTo>
                  <a:pt x="45593" y="642112"/>
                </a:lnTo>
                <a:lnTo>
                  <a:pt x="0" y="730123"/>
                </a:lnTo>
                <a:lnTo>
                  <a:pt x="38912" y="728726"/>
                </a:lnTo>
                <a:lnTo>
                  <a:pt x="102489" y="726440"/>
                </a:lnTo>
                <a:lnTo>
                  <a:pt x="105283" y="723392"/>
                </a:lnTo>
                <a:lnTo>
                  <a:pt x="105029" y="716407"/>
                </a:lnTo>
                <a:lnTo>
                  <a:pt x="102108" y="713740"/>
                </a:lnTo>
                <a:lnTo>
                  <a:pt x="33743" y="716203"/>
                </a:lnTo>
                <a:lnTo>
                  <a:pt x="1146429" y="11557"/>
                </a:lnTo>
                <a:close/>
              </a:path>
            </a:pathLst>
          </a:custGeom>
          <a:solidFill>
            <a:srgbClr val="BD4A47"/>
          </a:solid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34200" y="2057400"/>
            <a:ext cx="609600" cy="2590800"/>
          </a:xfrm>
          <a:custGeom>
            <a:avLst/>
            <a:gdLst/>
            <a:ahLst/>
            <a:cxnLst/>
            <a:rect l="l" t="t" r="r" b="b"/>
            <a:pathLst>
              <a:path w="609600" h="2590800">
                <a:moveTo>
                  <a:pt x="0" y="0"/>
                </a:moveTo>
                <a:lnTo>
                  <a:pt x="69868" y="1341"/>
                </a:lnTo>
                <a:lnTo>
                  <a:pt x="134016" y="5161"/>
                </a:lnTo>
                <a:lnTo>
                  <a:pt x="190611" y="11156"/>
                </a:lnTo>
                <a:lnTo>
                  <a:pt x="237819" y="19022"/>
                </a:lnTo>
                <a:lnTo>
                  <a:pt x="296746" y="39148"/>
                </a:lnTo>
                <a:lnTo>
                  <a:pt x="304800" y="50800"/>
                </a:lnTo>
                <a:lnTo>
                  <a:pt x="304800" y="1244600"/>
                </a:lnTo>
                <a:lnTo>
                  <a:pt x="312853" y="1256251"/>
                </a:lnTo>
                <a:lnTo>
                  <a:pt x="371780" y="1276377"/>
                </a:lnTo>
                <a:lnTo>
                  <a:pt x="418988" y="1284243"/>
                </a:lnTo>
                <a:lnTo>
                  <a:pt x="475583" y="1290238"/>
                </a:lnTo>
                <a:lnTo>
                  <a:pt x="539731" y="1294058"/>
                </a:lnTo>
                <a:lnTo>
                  <a:pt x="609600" y="1295400"/>
                </a:lnTo>
                <a:lnTo>
                  <a:pt x="539731" y="1296741"/>
                </a:lnTo>
                <a:lnTo>
                  <a:pt x="475583" y="1300561"/>
                </a:lnTo>
                <a:lnTo>
                  <a:pt x="418988" y="1306556"/>
                </a:lnTo>
                <a:lnTo>
                  <a:pt x="371780" y="1314422"/>
                </a:lnTo>
                <a:lnTo>
                  <a:pt x="312853" y="1334548"/>
                </a:lnTo>
                <a:lnTo>
                  <a:pt x="304800" y="1346200"/>
                </a:lnTo>
                <a:lnTo>
                  <a:pt x="304800" y="2540000"/>
                </a:lnTo>
                <a:lnTo>
                  <a:pt x="273809" y="2562345"/>
                </a:lnTo>
                <a:lnTo>
                  <a:pt x="190611" y="2579643"/>
                </a:lnTo>
                <a:lnTo>
                  <a:pt x="134016" y="2585638"/>
                </a:lnTo>
                <a:lnTo>
                  <a:pt x="69868" y="2589458"/>
                </a:lnTo>
                <a:lnTo>
                  <a:pt x="0" y="259080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20000" y="3124200"/>
            <a:ext cx="914400" cy="338554"/>
          </a:xfrm>
          <a:prstGeom prst="rect">
            <a:avLst/>
          </a:prstGeom>
          <a:solidFill>
            <a:srgbClr val="C0504D"/>
          </a:solidFill>
          <a:ln w="25400">
            <a:solidFill>
              <a:srgbClr val="8B3836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35890">
              <a:spcBef>
                <a:spcPts val="480"/>
              </a:spcBef>
            </a:pPr>
            <a:r>
              <a:rPr b="1" spc="-15" dirty="0">
                <a:solidFill>
                  <a:srgbClr val="FFFFFF"/>
                </a:solidFill>
                <a:latin typeface="Carlito"/>
                <a:cs typeface="Carlito"/>
              </a:rPr>
              <a:t>Graph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0513" y="184265"/>
            <a:ext cx="8562975" cy="744855"/>
            <a:chOff x="290512" y="184213"/>
            <a:chExt cx="8562975" cy="744855"/>
          </a:xfrm>
        </p:grpSpPr>
        <p:sp>
          <p:nvSpPr>
            <p:cNvPr id="22" name="object 22"/>
            <p:cNvSpPr/>
            <p:nvPr/>
          </p:nvSpPr>
          <p:spPr>
            <a:xfrm>
              <a:off x="304800" y="198501"/>
              <a:ext cx="8534400" cy="716280"/>
            </a:xfrm>
            <a:custGeom>
              <a:avLst/>
              <a:gdLst/>
              <a:ahLst/>
              <a:cxnLst/>
              <a:rect l="l" t="t" r="r" b="b"/>
              <a:pathLst>
                <a:path w="8534400" h="716280">
                  <a:moveTo>
                    <a:pt x="8415020" y="0"/>
                  </a:moveTo>
                  <a:lnTo>
                    <a:pt x="119329" y="0"/>
                  </a:lnTo>
                  <a:lnTo>
                    <a:pt x="72882" y="9364"/>
                  </a:lnTo>
                  <a:lnTo>
                    <a:pt x="34951" y="34909"/>
                  </a:lnTo>
                  <a:lnTo>
                    <a:pt x="9377" y="72812"/>
                  </a:lnTo>
                  <a:lnTo>
                    <a:pt x="0" y="119252"/>
                  </a:lnTo>
                  <a:lnTo>
                    <a:pt x="0" y="596519"/>
                  </a:lnTo>
                  <a:lnTo>
                    <a:pt x="9377" y="642979"/>
                  </a:lnTo>
                  <a:lnTo>
                    <a:pt x="34951" y="680926"/>
                  </a:lnTo>
                  <a:lnTo>
                    <a:pt x="72882" y="706514"/>
                  </a:lnTo>
                  <a:lnTo>
                    <a:pt x="119329" y="715899"/>
                  </a:lnTo>
                  <a:lnTo>
                    <a:pt x="8415020" y="715899"/>
                  </a:lnTo>
                  <a:lnTo>
                    <a:pt x="8461480" y="706514"/>
                  </a:lnTo>
                  <a:lnTo>
                    <a:pt x="8499427" y="680926"/>
                  </a:lnTo>
                  <a:lnTo>
                    <a:pt x="8525015" y="642979"/>
                  </a:lnTo>
                  <a:lnTo>
                    <a:pt x="8534400" y="596519"/>
                  </a:lnTo>
                  <a:lnTo>
                    <a:pt x="8534400" y="119252"/>
                  </a:lnTo>
                  <a:lnTo>
                    <a:pt x="8525015" y="72812"/>
                  </a:lnTo>
                  <a:lnTo>
                    <a:pt x="8499427" y="34909"/>
                  </a:lnTo>
                  <a:lnTo>
                    <a:pt x="8461480" y="9364"/>
                  </a:lnTo>
                  <a:lnTo>
                    <a:pt x="841502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04800" y="198501"/>
              <a:ext cx="8534400" cy="716280"/>
            </a:xfrm>
            <a:custGeom>
              <a:avLst/>
              <a:gdLst/>
              <a:ahLst/>
              <a:cxnLst/>
              <a:rect l="l" t="t" r="r" b="b"/>
              <a:pathLst>
                <a:path w="8534400" h="716280">
                  <a:moveTo>
                    <a:pt x="0" y="119252"/>
                  </a:moveTo>
                  <a:lnTo>
                    <a:pt x="9377" y="72812"/>
                  </a:lnTo>
                  <a:lnTo>
                    <a:pt x="34951" y="34909"/>
                  </a:lnTo>
                  <a:lnTo>
                    <a:pt x="72882" y="9364"/>
                  </a:lnTo>
                  <a:lnTo>
                    <a:pt x="119329" y="0"/>
                  </a:lnTo>
                  <a:lnTo>
                    <a:pt x="8415020" y="0"/>
                  </a:lnTo>
                  <a:lnTo>
                    <a:pt x="8461480" y="9364"/>
                  </a:lnTo>
                  <a:lnTo>
                    <a:pt x="8499427" y="34909"/>
                  </a:lnTo>
                  <a:lnTo>
                    <a:pt x="8525015" y="72812"/>
                  </a:lnTo>
                  <a:lnTo>
                    <a:pt x="8534400" y="119252"/>
                  </a:lnTo>
                  <a:lnTo>
                    <a:pt x="8534400" y="596519"/>
                  </a:lnTo>
                  <a:lnTo>
                    <a:pt x="8525015" y="642979"/>
                  </a:lnTo>
                  <a:lnTo>
                    <a:pt x="8499427" y="680926"/>
                  </a:lnTo>
                  <a:lnTo>
                    <a:pt x="8461480" y="706514"/>
                  </a:lnTo>
                  <a:lnTo>
                    <a:pt x="8415020" y="715899"/>
                  </a:lnTo>
                  <a:lnTo>
                    <a:pt x="119329" y="715899"/>
                  </a:lnTo>
                  <a:lnTo>
                    <a:pt x="72882" y="706514"/>
                  </a:lnTo>
                  <a:lnTo>
                    <a:pt x="34951" y="680926"/>
                  </a:lnTo>
                  <a:lnTo>
                    <a:pt x="9377" y="642979"/>
                  </a:lnTo>
                  <a:lnTo>
                    <a:pt x="0" y="596519"/>
                  </a:lnTo>
                  <a:lnTo>
                    <a:pt x="0" y="119252"/>
                  </a:lnTo>
                  <a:close/>
                </a:path>
              </a:pathLst>
            </a:custGeom>
            <a:ln w="285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337940" y="176530"/>
            <a:ext cx="246507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spc="-5" dirty="0"/>
              <a:t>Backg</a:t>
            </a:r>
            <a:r>
              <a:rPr sz="3600" spc="-65" dirty="0"/>
              <a:t>r</a:t>
            </a:r>
            <a:r>
              <a:rPr sz="3600" spc="-10" dirty="0"/>
              <a:t>ound</a:t>
            </a: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5057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9" y="443569"/>
            <a:ext cx="8287471" cy="5373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709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98" y="333211"/>
            <a:ext cx="8563211" cy="557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609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1537" y="-323850"/>
            <a:ext cx="1346361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931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Betweenness</a:t>
            </a:r>
            <a:r>
              <a:rPr lang="en-US" dirty="0"/>
              <a:t> centrality measures how often a node occurs on all shortest paths between two nodes.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2" y="2080985"/>
            <a:ext cx="8199461" cy="343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67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6713" y="214364"/>
            <a:ext cx="8410575" cy="942975"/>
            <a:chOff x="366712" y="214312"/>
            <a:chExt cx="8410575" cy="942975"/>
          </a:xfrm>
        </p:grpSpPr>
        <p:sp>
          <p:nvSpPr>
            <p:cNvPr id="3" name="object 3"/>
            <p:cNvSpPr/>
            <p:nvPr/>
          </p:nvSpPr>
          <p:spPr>
            <a:xfrm>
              <a:off x="381000" y="228600"/>
              <a:ext cx="8382000" cy="914400"/>
            </a:xfrm>
            <a:custGeom>
              <a:avLst/>
              <a:gdLst/>
              <a:ahLst/>
              <a:cxnLst/>
              <a:rect l="l" t="t" r="r" b="b"/>
              <a:pathLst>
                <a:path w="8382000" h="914400">
                  <a:moveTo>
                    <a:pt x="8229600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9" y="810182"/>
                  </a:lnTo>
                  <a:lnTo>
                    <a:pt x="29405" y="852019"/>
                  </a:lnTo>
                  <a:lnTo>
                    <a:pt x="62396" y="885005"/>
                  </a:lnTo>
                  <a:lnTo>
                    <a:pt x="104231" y="906633"/>
                  </a:lnTo>
                  <a:lnTo>
                    <a:pt x="152400" y="914400"/>
                  </a:lnTo>
                  <a:lnTo>
                    <a:pt x="8229600" y="914400"/>
                  </a:lnTo>
                  <a:lnTo>
                    <a:pt x="8277782" y="906633"/>
                  </a:lnTo>
                  <a:lnTo>
                    <a:pt x="8319619" y="885005"/>
                  </a:lnTo>
                  <a:lnTo>
                    <a:pt x="8352605" y="852019"/>
                  </a:lnTo>
                  <a:lnTo>
                    <a:pt x="8374233" y="810182"/>
                  </a:lnTo>
                  <a:lnTo>
                    <a:pt x="8382000" y="762000"/>
                  </a:lnTo>
                  <a:lnTo>
                    <a:pt x="8382000" y="152400"/>
                  </a:lnTo>
                  <a:lnTo>
                    <a:pt x="8374233" y="104217"/>
                  </a:lnTo>
                  <a:lnTo>
                    <a:pt x="8352605" y="62380"/>
                  </a:lnTo>
                  <a:lnTo>
                    <a:pt x="8319619" y="29394"/>
                  </a:lnTo>
                  <a:lnTo>
                    <a:pt x="8277782" y="776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4" name="object 4"/>
            <p:cNvSpPr/>
            <p:nvPr/>
          </p:nvSpPr>
          <p:spPr>
            <a:xfrm>
              <a:off x="381000" y="228600"/>
              <a:ext cx="8382000" cy="914400"/>
            </a:xfrm>
            <a:custGeom>
              <a:avLst/>
              <a:gdLst/>
              <a:ahLst/>
              <a:cxnLst/>
              <a:rect l="l" t="t" r="r" b="b"/>
              <a:pathLst>
                <a:path w="838200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8229600" y="0"/>
                  </a:lnTo>
                  <a:lnTo>
                    <a:pt x="8277782" y="7766"/>
                  </a:lnTo>
                  <a:lnTo>
                    <a:pt x="8319619" y="29394"/>
                  </a:lnTo>
                  <a:lnTo>
                    <a:pt x="8352605" y="62380"/>
                  </a:lnTo>
                  <a:lnTo>
                    <a:pt x="8374233" y="104217"/>
                  </a:lnTo>
                  <a:lnTo>
                    <a:pt x="8382000" y="152400"/>
                  </a:lnTo>
                  <a:lnTo>
                    <a:pt x="8382000" y="762000"/>
                  </a:lnTo>
                  <a:lnTo>
                    <a:pt x="8374233" y="810182"/>
                  </a:lnTo>
                  <a:lnTo>
                    <a:pt x="8352605" y="852019"/>
                  </a:lnTo>
                  <a:lnTo>
                    <a:pt x="8319619" y="885005"/>
                  </a:lnTo>
                  <a:lnTo>
                    <a:pt x="8277782" y="906633"/>
                  </a:lnTo>
                  <a:lnTo>
                    <a:pt x="8229600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285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20702" y="1358900"/>
            <a:ext cx="2463800" cy="406400"/>
            <a:chOff x="520700" y="1358900"/>
            <a:chExt cx="2463800" cy="406400"/>
          </a:xfrm>
        </p:grpSpPr>
        <p:sp>
          <p:nvSpPr>
            <p:cNvPr id="7" name="object 7"/>
            <p:cNvSpPr/>
            <p:nvPr/>
          </p:nvSpPr>
          <p:spPr>
            <a:xfrm>
              <a:off x="533400" y="1371600"/>
              <a:ext cx="2438400" cy="381000"/>
            </a:xfrm>
            <a:custGeom>
              <a:avLst/>
              <a:gdLst/>
              <a:ahLst/>
              <a:cxnLst/>
              <a:rect l="l" t="t" r="r" b="b"/>
              <a:pathLst>
                <a:path w="2438400" h="381000">
                  <a:moveTo>
                    <a:pt x="2374900" y="0"/>
                  </a:moveTo>
                  <a:lnTo>
                    <a:pt x="63500" y="0"/>
                  </a:lnTo>
                  <a:lnTo>
                    <a:pt x="38785" y="4992"/>
                  </a:lnTo>
                  <a:lnTo>
                    <a:pt x="18600" y="18605"/>
                  </a:lnTo>
                  <a:lnTo>
                    <a:pt x="4990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0" y="342209"/>
                  </a:lnTo>
                  <a:lnTo>
                    <a:pt x="18600" y="362394"/>
                  </a:lnTo>
                  <a:lnTo>
                    <a:pt x="38785" y="376007"/>
                  </a:lnTo>
                  <a:lnTo>
                    <a:pt x="63500" y="381000"/>
                  </a:lnTo>
                  <a:lnTo>
                    <a:pt x="2374900" y="381000"/>
                  </a:lnTo>
                  <a:lnTo>
                    <a:pt x="2399609" y="376007"/>
                  </a:lnTo>
                  <a:lnTo>
                    <a:pt x="2419794" y="362394"/>
                  </a:lnTo>
                  <a:lnTo>
                    <a:pt x="2433407" y="342209"/>
                  </a:lnTo>
                  <a:lnTo>
                    <a:pt x="2438400" y="317500"/>
                  </a:lnTo>
                  <a:lnTo>
                    <a:pt x="2438400" y="63500"/>
                  </a:lnTo>
                  <a:lnTo>
                    <a:pt x="2433407" y="38790"/>
                  </a:lnTo>
                  <a:lnTo>
                    <a:pt x="2419794" y="18605"/>
                  </a:lnTo>
                  <a:lnTo>
                    <a:pt x="2399609" y="4992"/>
                  </a:lnTo>
                  <a:lnTo>
                    <a:pt x="23749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33400" y="1371600"/>
              <a:ext cx="2438400" cy="381000"/>
            </a:xfrm>
            <a:custGeom>
              <a:avLst/>
              <a:gdLst/>
              <a:ahLst/>
              <a:cxnLst/>
              <a:rect l="l" t="t" r="r" b="b"/>
              <a:pathLst>
                <a:path w="2438400" h="381000">
                  <a:moveTo>
                    <a:pt x="0" y="63500"/>
                  </a:moveTo>
                  <a:lnTo>
                    <a:pt x="4990" y="38790"/>
                  </a:lnTo>
                  <a:lnTo>
                    <a:pt x="18600" y="18605"/>
                  </a:lnTo>
                  <a:lnTo>
                    <a:pt x="38785" y="4992"/>
                  </a:lnTo>
                  <a:lnTo>
                    <a:pt x="63500" y="0"/>
                  </a:lnTo>
                  <a:lnTo>
                    <a:pt x="2374900" y="0"/>
                  </a:lnTo>
                  <a:lnTo>
                    <a:pt x="2399609" y="4992"/>
                  </a:lnTo>
                  <a:lnTo>
                    <a:pt x="2419794" y="18605"/>
                  </a:lnTo>
                  <a:lnTo>
                    <a:pt x="2433407" y="38790"/>
                  </a:lnTo>
                  <a:lnTo>
                    <a:pt x="2438400" y="63500"/>
                  </a:lnTo>
                  <a:lnTo>
                    <a:pt x="2438400" y="317500"/>
                  </a:lnTo>
                  <a:lnTo>
                    <a:pt x="2433407" y="342209"/>
                  </a:lnTo>
                  <a:lnTo>
                    <a:pt x="2419794" y="362394"/>
                  </a:lnTo>
                  <a:lnTo>
                    <a:pt x="2399609" y="376007"/>
                  </a:lnTo>
                  <a:lnTo>
                    <a:pt x="2374900" y="381000"/>
                  </a:lnTo>
                  <a:lnTo>
                    <a:pt x="63500" y="381000"/>
                  </a:lnTo>
                  <a:lnTo>
                    <a:pt x="38785" y="376007"/>
                  </a:lnTo>
                  <a:lnTo>
                    <a:pt x="18600" y="362394"/>
                  </a:lnTo>
                  <a:lnTo>
                    <a:pt x="4990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9643" y="1397253"/>
            <a:ext cx="21037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latin typeface="Carlito"/>
                <a:cs typeface="Carlito"/>
              </a:rPr>
              <a:t>Eigenvector</a:t>
            </a:r>
            <a:r>
              <a:rPr sz="1400" b="1" spc="-55" dirty="0">
                <a:latin typeface="Carlito"/>
                <a:cs typeface="Carlito"/>
              </a:rPr>
              <a:t> </a:t>
            </a:r>
            <a:r>
              <a:rPr sz="1400" b="1" spc="-10" dirty="0">
                <a:latin typeface="Carlito"/>
                <a:cs typeface="Carlito"/>
              </a:rPr>
              <a:t>Centrality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400" y="1875408"/>
            <a:ext cx="8229600" cy="1108636"/>
          </a:xfrm>
          <a:prstGeom prst="rect">
            <a:avLst/>
          </a:prstGeom>
          <a:ln w="28575">
            <a:solidFill>
              <a:srgbClr val="9BBA58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91440" marR="82550">
              <a:lnSpc>
                <a:spcPct val="100000"/>
              </a:lnSpc>
              <a:spcBef>
                <a:spcPts val="244"/>
              </a:spcBef>
              <a:buClr>
                <a:srgbClr val="9BBA58"/>
              </a:buClr>
              <a:buFont typeface="Wingdings"/>
              <a:buChar char=""/>
              <a:tabLst>
                <a:tab pos="346075" algn="l"/>
              </a:tabLst>
            </a:pPr>
            <a:r>
              <a:rPr sz="1400" spc="-5" dirty="0">
                <a:latin typeface="Carlito"/>
                <a:cs typeface="Carlito"/>
              </a:rPr>
              <a:t>This metric is </a:t>
            </a:r>
            <a:r>
              <a:rPr sz="1400" dirty="0">
                <a:latin typeface="Carlito"/>
                <a:cs typeface="Carlito"/>
              </a:rPr>
              <a:t>based </a:t>
            </a:r>
            <a:r>
              <a:rPr sz="1400" spc="-5" dirty="0">
                <a:latin typeface="Carlito"/>
                <a:cs typeface="Carlito"/>
              </a:rPr>
              <a:t>on </a:t>
            </a:r>
            <a:r>
              <a:rPr sz="1400" dirty="0">
                <a:latin typeface="Carlito"/>
                <a:cs typeface="Carlito"/>
              </a:rPr>
              <a:t>the idea </a:t>
            </a:r>
            <a:r>
              <a:rPr sz="1400" spc="-5" dirty="0">
                <a:latin typeface="Carlito"/>
                <a:cs typeface="Carlito"/>
              </a:rPr>
              <a:t>that </a:t>
            </a:r>
            <a:r>
              <a:rPr sz="1400" dirty="0">
                <a:latin typeface="Carlito"/>
                <a:cs typeface="Carlito"/>
              </a:rPr>
              <a:t>the </a:t>
            </a:r>
            <a:r>
              <a:rPr sz="1400" i="1" dirty="0">
                <a:latin typeface="Carlito"/>
                <a:cs typeface="Carlito"/>
              </a:rPr>
              <a:t>power </a:t>
            </a:r>
            <a:r>
              <a:rPr sz="1400" dirty="0">
                <a:latin typeface="Carlito"/>
                <a:cs typeface="Carlito"/>
              </a:rPr>
              <a:t>and </a:t>
            </a:r>
            <a:r>
              <a:rPr sz="1400" i="1" spc="-15" dirty="0">
                <a:latin typeface="Carlito"/>
                <a:cs typeface="Carlito"/>
              </a:rPr>
              <a:t>status </a:t>
            </a:r>
            <a:r>
              <a:rPr sz="1400" spc="-5" dirty="0">
                <a:latin typeface="Carlito"/>
                <a:cs typeface="Carlito"/>
              </a:rPr>
              <a:t>of </a:t>
            </a:r>
            <a:r>
              <a:rPr sz="1400" spc="5" dirty="0">
                <a:latin typeface="Carlito"/>
                <a:cs typeface="Carlito"/>
              </a:rPr>
              <a:t>an </a:t>
            </a:r>
            <a:r>
              <a:rPr sz="1400" spc="-5" dirty="0">
                <a:latin typeface="Carlito"/>
                <a:cs typeface="Carlito"/>
              </a:rPr>
              <a:t>actor is </a:t>
            </a:r>
            <a:r>
              <a:rPr sz="1400" spc="-10" dirty="0">
                <a:latin typeface="Carlito"/>
                <a:cs typeface="Carlito"/>
              </a:rPr>
              <a:t>recursively  </a:t>
            </a:r>
            <a:r>
              <a:rPr sz="1400" spc="-5" dirty="0">
                <a:latin typeface="Carlito"/>
                <a:cs typeface="Carlito"/>
              </a:rPr>
              <a:t>defined by </a:t>
            </a:r>
            <a:r>
              <a:rPr sz="1400" dirty="0">
                <a:latin typeface="Carlito"/>
                <a:cs typeface="Carlito"/>
              </a:rPr>
              <a:t>the </a:t>
            </a:r>
            <a:r>
              <a:rPr sz="1400" i="1" spc="-5" dirty="0">
                <a:latin typeface="Carlito"/>
                <a:cs typeface="Carlito"/>
              </a:rPr>
              <a:t>power </a:t>
            </a:r>
            <a:r>
              <a:rPr sz="1400" dirty="0">
                <a:latin typeface="Carlito"/>
                <a:cs typeface="Carlito"/>
              </a:rPr>
              <a:t>and </a:t>
            </a:r>
            <a:r>
              <a:rPr sz="1400" i="1" spc="-15" dirty="0">
                <a:latin typeface="Carlito"/>
                <a:cs typeface="Carlito"/>
              </a:rPr>
              <a:t>status </a:t>
            </a:r>
            <a:r>
              <a:rPr sz="1400" spc="-5" dirty="0">
                <a:latin typeface="Carlito"/>
                <a:cs typeface="Carlito"/>
              </a:rPr>
              <a:t>of his/her </a:t>
            </a:r>
            <a:r>
              <a:rPr sz="1400" spc="-15" dirty="0">
                <a:latin typeface="Carlito"/>
                <a:cs typeface="Carlito"/>
              </a:rPr>
              <a:t>alters </a:t>
            </a:r>
            <a:r>
              <a:rPr sz="1400" spc="-5" dirty="0">
                <a:latin typeface="Carlito"/>
                <a:cs typeface="Carlito"/>
              </a:rPr>
              <a:t>(or</a:t>
            </a:r>
            <a:r>
              <a:rPr sz="1400" spc="14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neighbors)</a:t>
            </a:r>
            <a:endParaRPr sz="1400">
              <a:latin typeface="Carlito"/>
              <a:cs typeface="Carlito"/>
            </a:endParaRPr>
          </a:p>
          <a:p>
            <a:pPr marL="345440" indent="-254635">
              <a:lnSpc>
                <a:spcPct val="100000"/>
              </a:lnSpc>
              <a:buClr>
                <a:srgbClr val="9BBA58"/>
              </a:buClr>
              <a:buFont typeface="Wingdings"/>
              <a:buChar char=""/>
              <a:tabLst>
                <a:tab pos="346075" algn="l"/>
              </a:tabLst>
            </a:pPr>
            <a:r>
              <a:rPr sz="1400" spc="-5" dirty="0">
                <a:latin typeface="Carlito"/>
                <a:cs typeface="Carlito"/>
              </a:rPr>
              <a:t>The</a:t>
            </a:r>
            <a:r>
              <a:rPr sz="1400" spc="4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eigenvector</a:t>
            </a:r>
            <a:r>
              <a:rPr sz="1400" spc="3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of</a:t>
            </a:r>
            <a:r>
              <a:rPr sz="1400" spc="5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a</a:t>
            </a:r>
            <a:r>
              <a:rPr sz="1400" spc="5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node</a:t>
            </a:r>
            <a:r>
              <a:rPr sz="1400" spc="6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is</a:t>
            </a:r>
            <a:r>
              <a:rPr sz="1400" spc="5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proportional</a:t>
            </a:r>
            <a:r>
              <a:rPr sz="1400" spc="5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to</a:t>
            </a:r>
            <a:r>
              <a:rPr sz="1400" spc="5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the</a:t>
            </a:r>
            <a:r>
              <a:rPr sz="1400" spc="6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sum</a:t>
            </a:r>
            <a:r>
              <a:rPr sz="1400" spc="4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of</a:t>
            </a:r>
            <a:r>
              <a:rPr sz="1400" spc="5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the</a:t>
            </a:r>
            <a:r>
              <a:rPr sz="1400" spc="5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eigenvector</a:t>
            </a:r>
            <a:r>
              <a:rPr sz="1400" spc="4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centralities</a:t>
            </a:r>
            <a:endParaRPr sz="1400">
              <a:latin typeface="Carlito"/>
              <a:cs typeface="Carlito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latin typeface="Carlito"/>
                <a:cs typeface="Carlito"/>
              </a:rPr>
              <a:t>of all its </a:t>
            </a:r>
            <a:r>
              <a:rPr sz="1400" spc="-10" dirty="0">
                <a:latin typeface="Carlito"/>
                <a:cs typeface="Carlito"/>
              </a:rPr>
              <a:t>direct</a:t>
            </a:r>
            <a:r>
              <a:rPr sz="1400" spc="3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neighbors</a:t>
            </a:r>
            <a:endParaRPr sz="1400">
              <a:latin typeface="Carlito"/>
              <a:cs typeface="Carlito"/>
            </a:endParaRPr>
          </a:p>
          <a:p>
            <a:pPr marL="344170" indent="-253365">
              <a:lnSpc>
                <a:spcPct val="100000"/>
              </a:lnSpc>
              <a:buClr>
                <a:srgbClr val="9BBA58"/>
              </a:buClr>
              <a:buFont typeface="Wingdings"/>
              <a:buChar char=""/>
              <a:tabLst>
                <a:tab pos="344805" algn="l"/>
              </a:tabLst>
            </a:pPr>
            <a:r>
              <a:rPr sz="1400" dirty="0">
                <a:latin typeface="Carlito"/>
                <a:cs typeface="Carlito"/>
              </a:rPr>
              <a:t>It </a:t>
            </a:r>
            <a:r>
              <a:rPr sz="1400" spc="-5" dirty="0">
                <a:latin typeface="Carlito"/>
                <a:cs typeface="Carlito"/>
              </a:rPr>
              <a:t>measures how well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5" dirty="0">
                <a:latin typeface="Carlito"/>
                <a:cs typeface="Carlito"/>
              </a:rPr>
              <a:t>given actor is </a:t>
            </a:r>
            <a:r>
              <a:rPr sz="1400" spc="-10" dirty="0">
                <a:latin typeface="Carlito"/>
                <a:cs typeface="Carlito"/>
              </a:rPr>
              <a:t>connected to </a:t>
            </a:r>
            <a:r>
              <a:rPr sz="1400" spc="-5" dirty="0">
                <a:latin typeface="Carlito"/>
                <a:cs typeface="Carlito"/>
              </a:rPr>
              <a:t>other </a:t>
            </a:r>
            <a:r>
              <a:rPr sz="1400" spc="-10" dirty="0">
                <a:latin typeface="Carlito"/>
                <a:cs typeface="Carlito"/>
              </a:rPr>
              <a:t>well-connected</a:t>
            </a:r>
            <a:r>
              <a:rPr sz="1400" spc="190" dirty="0">
                <a:latin typeface="Carlito"/>
                <a:cs typeface="Carlito"/>
              </a:rPr>
              <a:t> </a:t>
            </a:r>
            <a:r>
              <a:rPr sz="1400" spc="-15" dirty="0">
                <a:latin typeface="Carlito"/>
                <a:cs typeface="Carlito"/>
              </a:rPr>
              <a:t>actors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3400" y="3505174"/>
            <a:ext cx="3962400" cy="2308860"/>
          </a:xfrm>
          <a:custGeom>
            <a:avLst/>
            <a:gdLst/>
            <a:ahLst/>
            <a:cxnLst/>
            <a:rect l="l" t="t" r="r" b="b"/>
            <a:pathLst>
              <a:path w="3962400" h="2308860">
                <a:moveTo>
                  <a:pt x="0" y="2308352"/>
                </a:moveTo>
                <a:lnTo>
                  <a:pt x="3962400" y="2308352"/>
                </a:lnTo>
                <a:lnTo>
                  <a:pt x="3962400" y="0"/>
                </a:lnTo>
                <a:lnTo>
                  <a:pt x="0" y="0"/>
                </a:lnTo>
                <a:lnTo>
                  <a:pt x="0" y="2308352"/>
                </a:lnTo>
                <a:close/>
              </a:path>
            </a:pathLst>
          </a:custGeom>
          <a:ln w="25400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2" name="object 12"/>
          <p:cNvSpPr txBox="1"/>
          <p:nvPr/>
        </p:nvSpPr>
        <p:spPr>
          <a:xfrm>
            <a:off x="624841" y="3523869"/>
            <a:ext cx="379349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100"/>
              </a:spcBef>
            </a:pPr>
            <a:r>
              <a:rPr sz="1400" b="1" u="heavy" spc="-10" dirty="0">
                <a:solidFill>
                  <a:srgbClr val="9BBA58"/>
                </a:solidFill>
                <a:uFill>
                  <a:solidFill>
                    <a:srgbClr val="9BBA58"/>
                  </a:solidFill>
                </a:uFill>
                <a:latin typeface="Carlito"/>
                <a:cs typeface="Carlito"/>
              </a:rPr>
              <a:t>Degree</a:t>
            </a:r>
            <a:r>
              <a:rPr sz="1400" b="1" spc="-10" dirty="0">
                <a:solidFill>
                  <a:srgbClr val="9BBA58"/>
                </a:solidFill>
                <a:latin typeface="Carlito"/>
                <a:cs typeface="Carlito"/>
              </a:rPr>
              <a:t> </a:t>
            </a:r>
            <a:r>
              <a:rPr sz="1400" b="1" spc="-5" dirty="0">
                <a:solidFill>
                  <a:srgbClr val="9BBA58"/>
                </a:solidFill>
                <a:latin typeface="Carlito"/>
                <a:cs typeface="Carlito"/>
              </a:rPr>
              <a:t>VS </a:t>
            </a:r>
            <a:r>
              <a:rPr sz="1400" b="1" u="heavy" spc="-15" dirty="0">
                <a:solidFill>
                  <a:srgbClr val="9BBA58"/>
                </a:solidFill>
                <a:uFill>
                  <a:solidFill>
                    <a:srgbClr val="9BBA58"/>
                  </a:solidFill>
                </a:uFill>
                <a:latin typeface="Carlito"/>
                <a:cs typeface="Carlito"/>
              </a:rPr>
              <a:t>Eigenvector </a:t>
            </a:r>
            <a:r>
              <a:rPr sz="1400" b="1" u="heavy" spc="-10" dirty="0">
                <a:solidFill>
                  <a:srgbClr val="9BBA58"/>
                </a:solidFill>
                <a:uFill>
                  <a:solidFill>
                    <a:srgbClr val="9BBA58"/>
                  </a:solidFill>
                </a:uFill>
                <a:latin typeface="Carlito"/>
                <a:cs typeface="Carlito"/>
              </a:rPr>
              <a:t>centrality</a:t>
            </a:r>
            <a:r>
              <a:rPr sz="1400" b="1" spc="-10" dirty="0">
                <a:solidFill>
                  <a:srgbClr val="9BBA58"/>
                </a:solidFill>
                <a:latin typeface="Carlito"/>
                <a:cs typeface="Carlito"/>
              </a:rPr>
              <a:t>:  </a:t>
            </a:r>
            <a:r>
              <a:rPr sz="1400" b="1" spc="-15" dirty="0">
                <a:latin typeface="Carlito"/>
                <a:cs typeface="Carlito"/>
              </a:rPr>
              <a:t>eigenvector </a:t>
            </a:r>
            <a:r>
              <a:rPr sz="1400" b="1" spc="-10" dirty="0">
                <a:latin typeface="Carlito"/>
                <a:cs typeface="Carlito"/>
              </a:rPr>
              <a:t>centrality </a:t>
            </a:r>
            <a:r>
              <a:rPr sz="1400" spc="-5" dirty="0">
                <a:latin typeface="Carlito"/>
                <a:cs typeface="Carlito"/>
              </a:rPr>
              <a:t>is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10" dirty="0">
                <a:latin typeface="Carlito"/>
                <a:cs typeface="Carlito"/>
              </a:rPr>
              <a:t>more  elaborated version </a:t>
            </a:r>
            <a:r>
              <a:rPr sz="1400" spc="-5" dirty="0">
                <a:latin typeface="Carlito"/>
                <a:cs typeface="Carlito"/>
              </a:rPr>
              <a:t>of </a:t>
            </a:r>
            <a:r>
              <a:rPr sz="1400" dirty="0">
                <a:latin typeface="Carlito"/>
                <a:cs typeface="Carlito"/>
              </a:rPr>
              <a:t>the </a:t>
            </a:r>
            <a:r>
              <a:rPr sz="1400" b="1" spc="-10" dirty="0">
                <a:latin typeface="Carlito"/>
                <a:cs typeface="Carlito"/>
              </a:rPr>
              <a:t>degree</a:t>
            </a:r>
            <a:r>
              <a:rPr sz="1400" spc="-10" dirty="0">
                <a:latin typeface="Carlito"/>
                <a:cs typeface="Carlito"/>
              </a:rPr>
              <a:t>, </a:t>
            </a:r>
            <a:r>
              <a:rPr sz="1400" spc="-5" dirty="0">
                <a:latin typeface="Carlito"/>
                <a:cs typeface="Carlito"/>
              </a:rPr>
              <a:t>once  it assumes that not </a:t>
            </a:r>
            <a:r>
              <a:rPr sz="1400" dirty="0">
                <a:latin typeface="Carlito"/>
                <a:cs typeface="Carlito"/>
              </a:rPr>
              <a:t>all </a:t>
            </a:r>
            <a:r>
              <a:rPr sz="1400" spc="-5" dirty="0">
                <a:latin typeface="Carlito"/>
                <a:cs typeface="Carlito"/>
              </a:rPr>
              <a:t>connections </a:t>
            </a:r>
            <a:r>
              <a:rPr sz="1400" spc="-15" dirty="0">
                <a:latin typeface="Carlito"/>
                <a:cs typeface="Carlito"/>
              </a:rPr>
              <a:t>have  </a:t>
            </a:r>
            <a:r>
              <a:rPr sz="1400" dirty="0">
                <a:latin typeface="Carlito"/>
                <a:cs typeface="Carlito"/>
              </a:rPr>
              <a:t>the </a:t>
            </a:r>
            <a:r>
              <a:rPr sz="1400" spc="-5" dirty="0">
                <a:latin typeface="Carlito"/>
                <a:cs typeface="Carlito"/>
              </a:rPr>
              <a:t>same </a:t>
            </a:r>
            <a:r>
              <a:rPr sz="1400" spc="-10" dirty="0">
                <a:latin typeface="Carlito"/>
                <a:cs typeface="Carlito"/>
              </a:rPr>
              <a:t>importance </a:t>
            </a:r>
            <a:r>
              <a:rPr sz="1400" spc="-5" dirty="0">
                <a:latin typeface="Carlito"/>
                <a:cs typeface="Carlito"/>
              </a:rPr>
              <a:t>by </a:t>
            </a:r>
            <a:r>
              <a:rPr sz="1400" spc="-10" dirty="0">
                <a:latin typeface="Carlito"/>
                <a:cs typeface="Carlito"/>
              </a:rPr>
              <a:t>taking</a:t>
            </a:r>
            <a:r>
              <a:rPr sz="1400" spc="260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into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4841" y="4895902"/>
            <a:ext cx="181546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  <a:tabLst>
                <a:tab pos="911225" algn="l"/>
                <a:tab pos="1405255" algn="l"/>
              </a:tabLst>
            </a:pPr>
            <a:r>
              <a:rPr sz="1400" dirty="0">
                <a:latin typeface="Carlito"/>
                <a:cs typeface="Carlito"/>
              </a:rPr>
              <a:t>ac</a:t>
            </a:r>
            <a:r>
              <a:rPr sz="1400" spc="-25" dirty="0">
                <a:latin typeface="Carlito"/>
                <a:cs typeface="Carlito"/>
              </a:rPr>
              <a:t>c</a:t>
            </a:r>
            <a:r>
              <a:rPr sz="1400" spc="-5" dirty="0">
                <a:latin typeface="Carlito"/>
                <a:cs typeface="Carlito"/>
              </a:rPr>
              <a:t>ou</a:t>
            </a:r>
            <a:r>
              <a:rPr sz="1400" spc="-10" dirty="0">
                <a:latin typeface="Carlito"/>
                <a:cs typeface="Carlito"/>
              </a:rPr>
              <a:t>n</a:t>
            </a:r>
            <a:r>
              <a:rPr sz="1400" dirty="0">
                <a:latin typeface="Carlito"/>
                <a:cs typeface="Carlito"/>
              </a:rPr>
              <a:t>t	</a:t>
            </a:r>
            <a:r>
              <a:rPr sz="1400" spc="10" dirty="0">
                <a:latin typeface="Carlito"/>
                <a:cs typeface="Carlito"/>
              </a:rPr>
              <a:t>n</a:t>
            </a:r>
            <a:r>
              <a:rPr sz="1400" spc="-5" dirty="0">
                <a:latin typeface="Carlito"/>
                <a:cs typeface="Carlito"/>
              </a:rPr>
              <a:t>o</a:t>
            </a:r>
            <a:r>
              <a:rPr sz="1400" dirty="0">
                <a:latin typeface="Carlito"/>
                <a:cs typeface="Carlito"/>
              </a:rPr>
              <a:t>t	</a:t>
            </a:r>
            <a:r>
              <a:rPr sz="1400" spc="5" dirty="0">
                <a:latin typeface="Carlito"/>
                <a:cs typeface="Carlito"/>
              </a:rPr>
              <a:t>o</a:t>
            </a:r>
            <a:r>
              <a:rPr sz="1400" spc="-5" dirty="0">
                <a:latin typeface="Carlito"/>
                <a:cs typeface="Carlito"/>
              </a:rPr>
              <a:t>nly  especially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3628" y="4895902"/>
            <a:ext cx="258191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769620">
              <a:lnSpc>
                <a:spcPct val="100000"/>
              </a:lnSpc>
              <a:spcBef>
                <a:spcPts val="100"/>
              </a:spcBef>
              <a:tabLst>
                <a:tab pos="616585" algn="l"/>
                <a:tab pos="1256030" algn="l"/>
                <a:tab pos="1557655" algn="l"/>
                <a:tab pos="2054225" algn="l"/>
                <a:tab pos="2251075" algn="l"/>
              </a:tabLst>
            </a:pPr>
            <a:r>
              <a:rPr sz="1400" dirty="0">
                <a:latin typeface="Carlito"/>
                <a:cs typeface="Carlito"/>
              </a:rPr>
              <a:t>the	</a:t>
            </a:r>
            <a:r>
              <a:rPr sz="1400" u="heavy" spc="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q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uan</a:t>
            </a:r>
            <a:r>
              <a:rPr sz="1400" u="heavy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it</a:t>
            </a:r>
            <a:r>
              <a:rPr sz="1400" u="heavy" spc="-13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y</a:t>
            </a:r>
            <a:r>
              <a:rPr sz="1400" dirty="0">
                <a:latin typeface="Carlito"/>
                <a:cs typeface="Carlito"/>
              </a:rPr>
              <a:t>,	but  the	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q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ual</a:t>
            </a:r>
            <a:r>
              <a:rPr sz="1400" u="heavy" spc="-1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i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ty</a:t>
            </a:r>
            <a:r>
              <a:rPr sz="1400" dirty="0">
                <a:latin typeface="Carlito"/>
                <a:cs typeface="Carlito"/>
              </a:rPr>
              <a:t>		</a:t>
            </a:r>
            <a:r>
              <a:rPr sz="1400" spc="-5" dirty="0">
                <a:latin typeface="Carlito"/>
                <a:cs typeface="Carlito"/>
              </a:rPr>
              <a:t>o</a:t>
            </a:r>
            <a:r>
              <a:rPr sz="1400" dirty="0">
                <a:latin typeface="Carlito"/>
                <a:cs typeface="Carlito"/>
              </a:rPr>
              <a:t>f	the</a:t>
            </a:r>
            <a:r>
              <a:rPr sz="1400" spc="5" dirty="0">
                <a:latin typeface="Carlito"/>
                <a:cs typeface="Carlito"/>
              </a:rPr>
              <a:t>s</a:t>
            </a:r>
            <a:r>
              <a:rPr sz="1400" dirty="0">
                <a:latin typeface="Carlito"/>
                <a:cs typeface="Carlito"/>
              </a:rPr>
              <a:t>e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866" y="5444439"/>
            <a:ext cx="11957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rlito"/>
                <a:cs typeface="Carlito"/>
              </a:rPr>
              <a:t>c</a:t>
            </a:r>
            <a:r>
              <a:rPr sz="1400" spc="-5" dirty="0">
                <a:latin typeface="Carlito"/>
                <a:cs typeface="Carlito"/>
              </a:rPr>
              <a:t>onnec</a:t>
            </a:r>
            <a:r>
              <a:rPr sz="1400" spc="-10" dirty="0">
                <a:latin typeface="Carlito"/>
                <a:cs typeface="Carlito"/>
              </a:rPr>
              <a:t>ti</a:t>
            </a:r>
            <a:r>
              <a:rPr sz="1400" spc="-5" dirty="0">
                <a:latin typeface="Carlito"/>
                <a:cs typeface="Carlito"/>
              </a:rPr>
              <a:t>on</a:t>
            </a:r>
            <a:r>
              <a:rPr sz="1400" spc="5" dirty="0">
                <a:latin typeface="Carlito"/>
                <a:cs typeface="Carlito"/>
              </a:rPr>
              <a:t>s</a:t>
            </a:r>
            <a:r>
              <a:rPr sz="1400" dirty="0">
                <a:latin typeface="Carlito"/>
                <a:cs typeface="Carlito"/>
              </a:rPr>
              <a:t>.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62902" y="2984044"/>
            <a:ext cx="4352498" cy="3645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7" name="object 17"/>
          <p:cNvSpPr txBox="1"/>
          <p:nvPr/>
        </p:nvSpPr>
        <p:spPr>
          <a:xfrm>
            <a:off x="7242810" y="5279923"/>
            <a:ext cx="159385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rlito"/>
                <a:cs typeface="Carlito"/>
              </a:rPr>
              <a:t>Actor </a:t>
            </a:r>
            <a:r>
              <a:rPr sz="1100" b="1" dirty="0">
                <a:latin typeface="Carlito"/>
                <a:cs typeface="Carlito"/>
              </a:rPr>
              <a:t>A </a:t>
            </a:r>
            <a:r>
              <a:rPr sz="1100" spc="-5" dirty="0">
                <a:latin typeface="Carlito"/>
                <a:cs typeface="Carlito"/>
              </a:rPr>
              <a:t>has higher  </a:t>
            </a:r>
            <a:r>
              <a:rPr sz="1100" spc="-10" dirty="0">
                <a:latin typeface="Carlito"/>
                <a:cs typeface="Carlito"/>
              </a:rPr>
              <a:t>eigenvector</a:t>
            </a:r>
            <a:r>
              <a:rPr sz="1100" spc="-5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centrality  than actor </a:t>
            </a:r>
            <a:r>
              <a:rPr sz="1100" b="1" dirty="0">
                <a:latin typeface="Carlito"/>
                <a:cs typeface="Carlito"/>
              </a:rPr>
              <a:t>B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EIGEN VECTOR CENTRALITY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785" y="357718"/>
            <a:ext cx="6058990" cy="698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Eigenvector centrality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107950" y="1411818"/>
            <a:ext cx="4777949" cy="489796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 node’s eigenvector centrality </a:t>
            </a:r>
            <a:r>
              <a:rPr lang="en-US" sz="2000" dirty="0" smtClean="0"/>
              <a:t>is proportional </a:t>
            </a:r>
            <a:r>
              <a:rPr lang="en-US" sz="2000" dirty="0"/>
              <a:t>to the sum of </a:t>
            </a:r>
            <a:r>
              <a:rPr lang="en-US" sz="2000" dirty="0" smtClean="0"/>
              <a:t>the eigenvector </a:t>
            </a:r>
            <a:r>
              <a:rPr lang="en-US" sz="2000" dirty="0"/>
              <a:t>centralities of all </a:t>
            </a:r>
            <a:r>
              <a:rPr lang="en-US" sz="2000" dirty="0" smtClean="0"/>
              <a:t>nodes directly </a:t>
            </a:r>
            <a:r>
              <a:rPr lang="en-US" sz="2000" dirty="0"/>
              <a:t>connected to </a:t>
            </a:r>
            <a:r>
              <a:rPr lang="en-US" sz="2000" dirty="0" smtClean="0"/>
              <a:t>it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smtClean="0"/>
              <a:t>In </a:t>
            </a:r>
            <a:r>
              <a:rPr lang="en-US" sz="2000" dirty="0"/>
              <a:t>other words, a node with a </a:t>
            </a:r>
            <a:r>
              <a:rPr lang="en-US" sz="2000" dirty="0" smtClean="0"/>
              <a:t>high eigenvector </a:t>
            </a:r>
            <a:r>
              <a:rPr lang="en-US" sz="2000" dirty="0"/>
              <a:t>centrality is connected </a:t>
            </a:r>
            <a:r>
              <a:rPr lang="en-US" sz="2000" dirty="0" smtClean="0"/>
              <a:t>to other </a:t>
            </a:r>
            <a:r>
              <a:rPr lang="en-US" sz="2000" dirty="0"/>
              <a:t>nodes with high </a:t>
            </a:r>
            <a:r>
              <a:rPr lang="en-US" sz="2000" dirty="0" smtClean="0"/>
              <a:t>eigenvector centrality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smtClean="0"/>
              <a:t>This </a:t>
            </a:r>
            <a:r>
              <a:rPr lang="en-US" sz="2000" dirty="0"/>
              <a:t>is similar to how Google </a:t>
            </a:r>
            <a:r>
              <a:rPr lang="en-US" sz="2000" dirty="0" smtClean="0"/>
              <a:t>ranks web </a:t>
            </a:r>
            <a:r>
              <a:rPr lang="en-US" sz="2000" dirty="0"/>
              <a:t>pages: links from highly </a:t>
            </a:r>
            <a:r>
              <a:rPr lang="en-US" sz="2000" dirty="0" smtClean="0"/>
              <a:t>linked-to pages </a:t>
            </a:r>
            <a:r>
              <a:rPr lang="en-US" sz="2000" dirty="0"/>
              <a:t>count </a:t>
            </a:r>
            <a:r>
              <a:rPr lang="en-US" sz="2000" dirty="0" smtClean="0"/>
              <a:t>more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smtClean="0"/>
              <a:t>Useful </a:t>
            </a:r>
            <a:r>
              <a:rPr lang="en-US" sz="2000" dirty="0"/>
              <a:t>in determining who </a:t>
            </a:r>
            <a:r>
              <a:rPr lang="en-US" sz="2000" dirty="0" smtClean="0"/>
              <a:t>is connected </a:t>
            </a:r>
            <a:r>
              <a:rPr lang="en-US" sz="2000" dirty="0"/>
              <a:t>to the most </a:t>
            </a:r>
            <a:r>
              <a:rPr lang="en-US" sz="2000" dirty="0" smtClean="0"/>
              <a:t>connected nodes.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smtClean="0"/>
              <a:t>Node </a:t>
            </a:r>
            <a:r>
              <a:rPr lang="en-US" sz="2000" dirty="0"/>
              <a:t>3 has the highest eigenvector </a:t>
            </a:r>
            <a:r>
              <a:rPr lang="en-US" sz="2000" dirty="0" smtClean="0"/>
              <a:t>centrality, closely </a:t>
            </a:r>
            <a:r>
              <a:rPr lang="en-US" sz="2000" dirty="0"/>
              <a:t>followed by 2 and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940426" y="1509184"/>
            <a:ext cx="3095625" cy="4512733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6" t="28416" r="21416" b="22791"/>
          <a:stretch>
            <a:fillRect/>
          </a:stretch>
        </p:blipFill>
        <p:spPr bwMode="auto">
          <a:xfrm>
            <a:off x="4932080" y="1167706"/>
            <a:ext cx="4211920" cy="451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3370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1" r="14291"/>
          <a:stretch/>
        </p:blipFill>
        <p:spPr bwMode="auto">
          <a:xfrm>
            <a:off x="368488" y="0"/>
            <a:ext cx="87755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387600" y="842760"/>
              <a:ext cx="4817880" cy="2633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2200" y="837360"/>
                <a:ext cx="4828320" cy="26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63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3" r="13437"/>
          <a:stretch/>
        </p:blipFill>
        <p:spPr bwMode="auto">
          <a:xfrm>
            <a:off x="552450" y="0"/>
            <a:ext cx="8896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48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19100"/>
            <a:ext cx="9005611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987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9" r="13437"/>
          <a:stretch/>
        </p:blipFill>
        <p:spPr bwMode="auto">
          <a:xfrm>
            <a:off x="171450" y="0"/>
            <a:ext cx="8972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235560" y="1374120"/>
              <a:ext cx="2758680" cy="2083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8720" y="1366920"/>
                <a:ext cx="2771640" cy="20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82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0513" y="184265"/>
            <a:ext cx="8562975" cy="744855"/>
            <a:chOff x="290512" y="184213"/>
            <a:chExt cx="8562975" cy="744855"/>
          </a:xfrm>
        </p:grpSpPr>
        <p:sp>
          <p:nvSpPr>
            <p:cNvPr id="3" name="object 3"/>
            <p:cNvSpPr/>
            <p:nvPr/>
          </p:nvSpPr>
          <p:spPr>
            <a:xfrm>
              <a:off x="304800" y="198501"/>
              <a:ext cx="8534400" cy="716280"/>
            </a:xfrm>
            <a:custGeom>
              <a:avLst/>
              <a:gdLst/>
              <a:ahLst/>
              <a:cxnLst/>
              <a:rect l="l" t="t" r="r" b="b"/>
              <a:pathLst>
                <a:path w="8534400" h="716280">
                  <a:moveTo>
                    <a:pt x="8415020" y="0"/>
                  </a:moveTo>
                  <a:lnTo>
                    <a:pt x="119329" y="0"/>
                  </a:lnTo>
                  <a:lnTo>
                    <a:pt x="72882" y="9364"/>
                  </a:lnTo>
                  <a:lnTo>
                    <a:pt x="34951" y="34909"/>
                  </a:lnTo>
                  <a:lnTo>
                    <a:pt x="9377" y="72812"/>
                  </a:lnTo>
                  <a:lnTo>
                    <a:pt x="0" y="119252"/>
                  </a:lnTo>
                  <a:lnTo>
                    <a:pt x="0" y="596519"/>
                  </a:lnTo>
                  <a:lnTo>
                    <a:pt x="9377" y="642979"/>
                  </a:lnTo>
                  <a:lnTo>
                    <a:pt x="34951" y="680926"/>
                  </a:lnTo>
                  <a:lnTo>
                    <a:pt x="72882" y="706514"/>
                  </a:lnTo>
                  <a:lnTo>
                    <a:pt x="119329" y="715899"/>
                  </a:lnTo>
                  <a:lnTo>
                    <a:pt x="8415020" y="715899"/>
                  </a:lnTo>
                  <a:lnTo>
                    <a:pt x="8461480" y="706514"/>
                  </a:lnTo>
                  <a:lnTo>
                    <a:pt x="8499427" y="680926"/>
                  </a:lnTo>
                  <a:lnTo>
                    <a:pt x="8525015" y="642979"/>
                  </a:lnTo>
                  <a:lnTo>
                    <a:pt x="8534400" y="596519"/>
                  </a:lnTo>
                  <a:lnTo>
                    <a:pt x="8534400" y="119252"/>
                  </a:lnTo>
                  <a:lnTo>
                    <a:pt x="8525015" y="72812"/>
                  </a:lnTo>
                  <a:lnTo>
                    <a:pt x="8499427" y="34909"/>
                  </a:lnTo>
                  <a:lnTo>
                    <a:pt x="8461480" y="9364"/>
                  </a:lnTo>
                  <a:lnTo>
                    <a:pt x="841502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198501"/>
              <a:ext cx="8534400" cy="716280"/>
            </a:xfrm>
            <a:custGeom>
              <a:avLst/>
              <a:gdLst/>
              <a:ahLst/>
              <a:cxnLst/>
              <a:rect l="l" t="t" r="r" b="b"/>
              <a:pathLst>
                <a:path w="8534400" h="716280">
                  <a:moveTo>
                    <a:pt x="0" y="119252"/>
                  </a:moveTo>
                  <a:lnTo>
                    <a:pt x="9377" y="72812"/>
                  </a:lnTo>
                  <a:lnTo>
                    <a:pt x="34951" y="34909"/>
                  </a:lnTo>
                  <a:lnTo>
                    <a:pt x="72882" y="9364"/>
                  </a:lnTo>
                  <a:lnTo>
                    <a:pt x="119329" y="0"/>
                  </a:lnTo>
                  <a:lnTo>
                    <a:pt x="8415020" y="0"/>
                  </a:lnTo>
                  <a:lnTo>
                    <a:pt x="8461480" y="9364"/>
                  </a:lnTo>
                  <a:lnTo>
                    <a:pt x="8499427" y="34909"/>
                  </a:lnTo>
                  <a:lnTo>
                    <a:pt x="8525015" y="72812"/>
                  </a:lnTo>
                  <a:lnTo>
                    <a:pt x="8534400" y="119252"/>
                  </a:lnTo>
                  <a:lnTo>
                    <a:pt x="8534400" y="596519"/>
                  </a:lnTo>
                  <a:lnTo>
                    <a:pt x="8525015" y="642979"/>
                  </a:lnTo>
                  <a:lnTo>
                    <a:pt x="8499427" y="680926"/>
                  </a:lnTo>
                  <a:lnTo>
                    <a:pt x="8461480" y="706514"/>
                  </a:lnTo>
                  <a:lnTo>
                    <a:pt x="8415020" y="715899"/>
                  </a:lnTo>
                  <a:lnTo>
                    <a:pt x="119329" y="715899"/>
                  </a:lnTo>
                  <a:lnTo>
                    <a:pt x="72882" y="706514"/>
                  </a:lnTo>
                  <a:lnTo>
                    <a:pt x="34951" y="680926"/>
                  </a:lnTo>
                  <a:lnTo>
                    <a:pt x="9377" y="642979"/>
                  </a:lnTo>
                  <a:lnTo>
                    <a:pt x="0" y="596519"/>
                  </a:lnTo>
                  <a:lnTo>
                    <a:pt x="0" y="119252"/>
                  </a:lnTo>
                  <a:close/>
                </a:path>
              </a:pathLst>
            </a:custGeom>
            <a:ln w="285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37941" y="207010"/>
            <a:ext cx="32152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Backg</a:t>
            </a:r>
            <a:r>
              <a:rPr sz="4000" spc="-65" dirty="0"/>
              <a:t>r</a:t>
            </a:r>
            <a:r>
              <a:rPr sz="4000" spc="-10" dirty="0"/>
              <a:t>ound</a:t>
            </a:r>
            <a:endParaRPr sz="4000" dirty="0"/>
          </a:p>
        </p:txBody>
      </p:sp>
      <p:sp>
        <p:nvSpPr>
          <p:cNvPr id="7" name="object 7"/>
          <p:cNvSpPr/>
          <p:nvPr/>
        </p:nvSpPr>
        <p:spPr>
          <a:xfrm>
            <a:off x="152400" y="6248452"/>
            <a:ext cx="8534400" cy="1905"/>
          </a:xfrm>
          <a:custGeom>
            <a:avLst/>
            <a:gdLst/>
            <a:ahLst/>
            <a:cxnLst/>
            <a:rect l="l" t="t" r="r" b="b"/>
            <a:pathLst>
              <a:path w="8534400" h="1904">
                <a:moveTo>
                  <a:pt x="0" y="0"/>
                </a:moveTo>
                <a:lnTo>
                  <a:pt x="8534400" y="1587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341" y="1296021"/>
            <a:ext cx="8299450" cy="17329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spcBef>
                <a:spcPts val="434"/>
              </a:spcBef>
            </a:pPr>
            <a:r>
              <a:rPr sz="2800" b="1" spc="-30" dirty="0">
                <a:solidFill>
                  <a:prstClr val="black"/>
                </a:solidFill>
                <a:latin typeface="Carlito"/>
                <a:cs typeface="Carlito"/>
              </a:rPr>
              <a:t>Terminology:</a:t>
            </a:r>
            <a:endParaRPr sz="2800">
              <a:solidFill>
                <a:prstClr val="black"/>
              </a:solidFill>
              <a:latin typeface="Carlito"/>
              <a:cs typeface="Carlito"/>
            </a:endParaRPr>
          </a:p>
          <a:p>
            <a:pPr marL="12700" marR="5080" algn="just">
              <a:lnSpc>
                <a:spcPts val="3020"/>
              </a:lnSpc>
              <a:spcBef>
                <a:spcPts val="725"/>
              </a:spcBef>
            </a:pPr>
            <a:r>
              <a:rPr sz="2800" spc="-5" dirty="0">
                <a:solidFill>
                  <a:prstClr val="black"/>
                </a:solidFill>
                <a:latin typeface="Carlito"/>
                <a:cs typeface="Carlito"/>
              </a:rPr>
              <a:t>SNA </a:t>
            </a:r>
            <a:r>
              <a:rPr sz="2800" spc="-10" dirty="0">
                <a:solidFill>
                  <a:prstClr val="black"/>
                </a:solidFill>
                <a:latin typeface="Carlito"/>
                <a:cs typeface="Carlito"/>
              </a:rPr>
              <a:t>is </a:t>
            </a:r>
            <a:r>
              <a:rPr sz="2800" spc="5" dirty="0">
                <a:solidFill>
                  <a:prstClr val="black"/>
                </a:solidFill>
                <a:latin typeface="Carlito"/>
                <a:cs typeface="Carlito"/>
              </a:rPr>
              <a:t>an </a:t>
            </a:r>
            <a:r>
              <a:rPr sz="2800" spc="-10" dirty="0">
                <a:solidFill>
                  <a:prstClr val="black"/>
                </a:solidFill>
                <a:latin typeface="Carlito"/>
                <a:cs typeface="Carlito"/>
              </a:rPr>
              <a:t>interdisciplinary </a:t>
            </a:r>
            <a:r>
              <a:rPr sz="2800" spc="-5" dirty="0">
                <a:solidFill>
                  <a:prstClr val="black"/>
                </a:solidFill>
                <a:latin typeface="Carlito"/>
                <a:cs typeface="Carlito"/>
              </a:rPr>
              <a:t>field with </a:t>
            </a:r>
            <a:r>
              <a:rPr sz="2800" spc="-10" dirty="0">
                <a:solidFill>
                  <a:prstClr val="black"/>
                </a:solidFill>
                <a:latin typeface="Carlito"/>
                <a:cs typeface="Carlito"/>
              </a:rPr>
              <a:t>contributions </a:t>
            </a:r>
            <a:r>
              <a:rPr sz="2800" spc="-20" dirty="0">
                <a:solidFill>
                  <a:prstClr val="black"/>
                </a:solidFill>
                <a:latin typeface="Carlito"/>
                <a:cs typeface="Carlito"/>
              </a:rPr>
              <a:t>from  </a:t>
            </a:r>
            <a:r>
              <a:rPr sz="2800" spc="-25" dirty="0">
                <a:solidFill>
                  <a:prstClr val="black"/>
                </a:solidFill>
                <a:latin typeface="Carlito"/>
                <a:cs typeface="Carlito"/>
              </a:rPr>
              <a:t>different </a:t>
            </a:r>
            <a:r>
              <a:rPr sz="2800" spc="-10" dirty="0">
                <a:solidFill>
                  <a:prstClr val="black"/>
                </a:solidFill>
                <a:latin typeface="Carlito"/>
                <a:cs typeface="Carlito"/>
              </a:rPr>
              <a:t>knowledge areas; </a:t>
            </a:r>
            <a:r>
              <a:rPr sz="2800" spc="-5" dirty="0">
                <a:solidFill>
                  <a:prstClr val="black"/>
                </a:solidFill>
                <a:latin typeface="Carlito"/>
                <a:cs typeface="Carlito"/>
              </a:rPr>
              <a:t>such </a:t>
            </a:r>
            <a:r>
              <a:rPr sz="2800" spc="-15" dirty="0">
                <a:solidFill>
                  <a:prstClr val="black"/>
                </a:solidFill>
                <a:latin typeface="Carlito"/>
                <a:cs typeface="Carlito"/>
              </a:rPr>
              <a:t>variety </a:t>
            </a:r>
            <a:r>
              <a:rPr sz="2800" spc="-5" dirty="0">
                <a:solidFill>
                  <a:prstClr val="black"/>
                </a:solidFill>
                <a:latin typeface="Carlito"/>
                <a:cs typeface="Carlito"/>
              </a:rPr>
              <a:t>of </a:t>
            </a:r>
            <a:r>
              <a:rPr sz="2800" spc="-15" dirty="0">
                <a:solidFill>
                  <a:prstClr val="black"/>
                </a:solidFill>
                <a:latin typeface="Carlito"/>
                <a:cs typeface="Carlito"/>
              </a:rPr>
              <a:t>perspectives  originated distinct</a:t>
            </a:r>
            <a:r>
              <a:rPr sz="2800" spc="6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prstClr val="black"/>
                </a:solidFill>
                <a:latin typeface="Carlito"/>
                <a:cs typeface="Carlito"/>
              </a:rPr>
              <a:t>terminology</a:t>
            </a:r>
            <a:endParaRPr sz="28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000" y="3584702"/>
            <a:ext cx="8305800" cy="1054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8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0" r="13281"/>
          <a:stretch/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45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04" y="24029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CENTRALITY MEASURES</a:t>
            </a:r>
            <a:br>
              <a:rPr lang="en-US" dirty="0" smtClean="0"/>
            </a:br>
            <a:r>
              <a:rPr lang="en-US" dirty="0" smtClean="0"/>
              <a:t>IN</a:t>
            </a:r>
            <a:br>
              <a:rPr lang="en-US" dirty="0" smtClean="0"/>
            </a:br>
            <a:r>
              <a:rPr lang="en-US" dirty="0" smtClean="0"/>
              <a:t>DIRECTED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8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179" y="762000"/>
            <a:ext cx="919312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38" y="2914650"/>
            <a:ext cx="3289011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295900"/>
            <a:ext cx="168402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799200" y="3907080"/>
              <a:ext cx="4483800" cy="1852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200" y="3900600"/>
                <a:ext cx="4497840" cy="18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0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87630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72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s://www.ebi.ac.uk/training/online/courses/network-analysis-of-protein-interaction-data-an-introduction/wp-content/uploads/sites/64/2020/08/new-fig-28-1024x6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666"/>
            <a:ext cx="9117104" cy="56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Undirected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3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86631"/>
              </p:ext>
            </p:extLst>
          </p:nvPr>
        </p:nvGraphicFramePr>
        <p:xfrm>
          <a:off x="152400" y="2135741"/>
          <a:ext cx="443864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1049"/>
                <a:gridCol w="685800"/>
                <a:gridCol w="609600"/>
                <a:gridCol w="5334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0"/>
            <a:ext cx="4800600" cy="2116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76200" y="1714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</a:t>
            </a:r>
            <a:r>
              <a:rPr lang="en-US" dirty="0" smtClean="0"/>
              <a:t>irected Graph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17320" y="1593000"/>
              <a:ext cx="8596800" cy="3196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920" y="1586160"/>
                <a:ext cx="8610480" cy="3209040"/>
              </a:xfrm>
              <a:prstGeom prst="rect">
                <a:avLst/>
              </a:prstGeom>
            </p:spPr>
          </p:pic>
        </mc:Fallback>
      </mc:AlternateContent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87" y="5052846"/>
            <a:ext cx="7783732" cy="144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6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9100"/>
            <a:ext cx="8763000" cy="357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03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BETWEENNESS CENTRALITY OF VERTEX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6"/>
          <a:stretch/>
        </p:blipFill>
        <p:spPr bwMode="auto">
          <a:xfrm>
            <a:off x="217224" y="1692322"/>
            <a:ext cx="8224345" cy="454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120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360" y="231840"/>
              <a:ext cx="8448480" cy="660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60" y="226080"/>
                <a:ext cx="8458920" cy="66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969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635"/>
            <a:ext cx="9077078" cy="411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1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113" y="184265"/>
            <a:ext cx="8639175" cy="897255"/>
            <a:chOff x="138112" y="184213"/>
            <a:chExt cx="8639175" cy="897255"/>
          </a:xfrm>
        </p:grpSpPr>
        <p:sp>
          <p:nvSpPr>
            <p:cNvPr id="3" name="object 3"/>
            <p:cNvSpPr/>
            <p:nvPr/>
          </p:nvSpPr>
          <p:spPr>
            <a:xfrm>
              <a:off x="152400" y="198501"/>
              <a:ext cx="8610600" cy="868680"/>
            </a:xfrm>
            <a:custGeom>
              <a:avLst/>
              <a:gdLst/>
              <a:ahLst/>
              <a:cxnLst/>
              <a:rect l="l" t="t" r="r" b="b"/>
              <a:pathLst>
                <a:path w="8610600" h="868680">
                  <a:moveTo>
                    <a:pt x="8465820" y="0"/>
                  </a:moveTo>
                  <a:lnTo>
                    <a:pt x="144729" y="0"/>
                  </a:lnTo>
                  <a:lnTo>
                    <a:pt x="98982" y="7375"/>
                  </a:lnTo>
                  <a:lnTo>
                    <a:pt x="59253" y="27911"/>
                  </a:lnTo>
                  <a:lnTo>
                    <a:pt x="27923" y="59225"/>
                  </a:lnTo>
                  <a:lnTo>
                    <a:pt x="7378" y="98934"/>
                  </a:lnTo>
                  <a:lnTo>
                    <a:pt x="0" y="144652"/>
                  </a:lnTo>
                  <a:lnTo>
                    <a:pt x="0" y="723519"/>
                  </a:lnTo>
                  <a:lnTo>
                    <a:pt x="7378" y="769299"/>
                  </a:lnTo>
                  <a:lnTo>
                    <a:pt x="27923" y="809045"/>
                  </a:lnTo>
                  <a:lnTo>
                    <a:pt x="59253" y="840379"/>
                  </a:lnTo>
                  <a:lnTo>
                    <a:pt x="98982" y="860922"/>
                  </a:lnTo>
                  <a:lnTo>
                    <a:pt x="144729" y="868299"/>
                  </a:lnTo>
                  <a:lnTo>
                    <a:pt x="8465820" y="868299"/>
                  </a:lnTo>
                  <a:lnTo>
                    <a:pt x="8511600" y="860922"/>
                  </a:lnTo>
                  <a:lnTo>
                    <a:pt x="8551346" y="840379"/>
                  </a:lnTo>
                  <a:lnTo>
                    <a:pt x="8582680" y="809045"/>
                  </a:lnTo>
                  <a:lnTo>
                    <a:pt x="8603223" y="769299"/>
                  </a:lnTo>
                  <a:lnTo>
                    <a:pt x="8610600" y="723519"/>
                  </a:lnTo>
                  <a:lnTo>
                    <a:pt x="8610600" y="144652"/>
                  </a:lnTo>
                  <a:lnTo>
                    <a:pt x="8603223" y="98934"/>
                  </a:lnTo>
                  <a:lnTo>
                    <a:pt x="8582680" y="59225"/>
                  </a:lnTo>
                  <a:lnTo>
                    <a:pt x="8551346" y="27911"/>
                  </a:lnTo>
                  <a:lnTo>
                    <a:pt x="8511600" y="7375"/>
                  </a:lnTo>
                  <a:lnTo>
                    <a:pt x="846582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52400" y="198501"/>
              <a:ext cx="8610600" cy="868680"/>
            </a:xfrm>
            <a:custGeom>
              <a:avLst/>
              <a:gdLst/>
              <a:ahLst/>
              <a:cxnLst/>
              <a:rect l="l" t="t" r="r" b="b"/>
              <a:pathLst>
                <a:path w="8610600" h="868680">
                  <a:moveTo>
                    <a:pt x="0" y="144652"/>
                  </a:moveTo>
                  <a:lnTo>
                    <a:pt x="7378" y="98934"/>
                  </a:lnTo>
                  <a:lnTo>
                    <a:pt x="27923" y="59225"/>
                  </a:lnTo>
                  <a:lnTo>
                    <a:pt x="59253" y="27911"/>
                  </a:lnTo>
                  <a:lnTo>
                    <a:pt x="98982" y="7375"/>
                  </a:lnTo>
                  <a:lnTo>
                    <a:pt x="144729" y="0"/>
                  </a:lnTo>
                  <a:lnTo>
                    <a:pt x="8465820" y="0"/>
                  </a:lnTo>
                  <a:lnTo>
                    <a:pt x="8511600" y="7375"/>
                  </a:lnTo>
                  <a:lnTo>
                    <a:pt x="8551346" y="27911"/>
                  </a:lnTo>
                  <a:lnTo>
                    <a:pt x="8582680" y="59225"/>
                  </a:lnTo>
                  <a:lnTo>
                    <a:pt x="8603223" y="98934"/>
                  </a:lnTo>
                  <a:lnTo>
                    <a:pt x="8610600" y="144652"/>
                  </a:lnTo>
                  <a:lnTo>
                    <a:pt x="8610600" y="723519"/>
                  </a:lnTo>
                  <a:lnTo>
                    <a:pt x="8603223" y="769299"/>
                  </a:lnTo>
                  <a:lnTo>
                    <a:pt x="8582680" y="809045"/>
                  </a:lnTo>
                  <a:lnTo>
                    <a:pt x="8551346" y="840379"/>
                  </a:lnTo>
                  <a:lnTo>
                    <a:pt x="8511600" y="860922"/>
                  </a:lnTo>
                  <a:lnTo>
                    <a:pt x="8465820" y="868299"/>
                  </a:lnTo>
                  <a:lnTo>
                    <a:pt x="144729" y="868299"/>
                  </a:lnTo>
                  <a:lnTo>
                    <a:pt x="98982" y="860922"/>
                  </a:lnTo>
                  <a:lnTo>
                    <a:pt x="59253" y="840379"/>
                  </a:lnTo>
                  <a:lnTo>
                    <a:pt x="27923" y="809045"/>
                  </a:lnTo>
                  <a:lnTo>
                    <a:pt x="7378" y="769299"/>
                  </a:lnTo>
                  <a:lnTo>
                    <a:pt x="0" y="723519"/>
                  </a:lnTo>
                  <a:lnTo>
                    <a:pt x="0" y="144652"/>
                  </a:lnTo>
                  <a:close/>
                </a:path>
              </a:pathLst>
            </a:custGeom>
            <a:ln w="285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650" y="153722"/>
            <a:ext cx="29781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/>
              <a:t>Graph</a:t>
            </a:r>
            <a:r>
              <a:rPr sz="2800" spc="-95" dirty="0"/>
              <a:t> </a:t>
            </a:r>
            <a:r>
              <a:rPr sz="2800" spc="-5" dirty="0"/>
              <a:t>Theory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31696" y="595630"/>
            <a:ext cx="6954393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1. </a:t>
            </a:r>
            <a:r>
              <a:rPr sz="2800" spc="-30" dirty="0">
                <a:solidFill>
                  <a:srgbClr val="FFFFFF"/>
                </a:solidFill>
                <a:latin typeface="Carlito"/>
                <a:cs typeface="Carlito"/>
              </a:rPr>
              <a:t>Types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representation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2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graphs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400" y="6248452"/>
            <a:ext cx="8534400" cy="1905"/>
          </a:xfrm>
          <a:custGeom>
            <a:avLst/>
            <a:gdLst/>
            <a:ahLst/>
            <a:cxnLst/>
            <a:rect l="l" t="t" r="r" b="b"/>
            <a:pathLst>
              <a:path w="8534400" h="1904">
                <a:moveTo>
                  <a:pt x="0" y="0"/>
                </a:moveTo>
                <a:lnTo>
                  <a:pt x="8534400" y="1587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600" y="1295452"/>
            <a:ext cx="1371600" cy="246221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8120"/>
            <a:r>
              <a:rPr sz="1600" b="1" spc="-5" dirty="0">
                <a:solidFill>
                  <a:srgbClr val="FFFFFF"/>
                </a:solidFill>
                <a:latin typeface="Carlito"/>
                <a:cs typeface="Carlito"/>
              </a:rPr>
              <a:t>Unlabeled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1200" y="1295452"/>
            <a:ext cx="1752600" cy="246221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4785"/>
            <a:r>
              <a:rPr sz="1600" b="1" spc="-15" dirty="0">
                <a:solidFill>
                  <a:srgbClr val="FFFFFF"/>
                </a:solidFill>
                <a:latin typeface="Carlito"/>
                <a:cs typeface="Carlito"/>
              </a:rPr>
              <a:t>Vertex-labeled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24600" y="1295452"/>
            <a:ext cx="2590800" cy="246221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9225"/>
            <a:r>
              <a:rPr sz="1600" b="1" spc="-25" dirty="0">
                <a:solidFill>
                  <a:srgbClr val="FFFFFF"/>
                </a:solidFill>
                <a:latin typeface="Carlito"/>
                <a:cs typeface="Carlito"/>
              </a:rPr>
              <a:t>Vertex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60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rlito"/>
                <a:cs typeface="Carlito"/>
              </a:rPr>
              <a:t>Edge-labeled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30346" y="1735659"/>
            <a:ext cx="407034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Jo</a:t>
            </a:r>
            <a:r>
              <a:rPr sz="1200" spc="-25" dirty="0">
                <a:solidFill>
                  <a:prstClr val="black"/>
                </a:solidFill>
                <a:latin typeface="Carlito"/>
                <a:cs typeface="Carlito"/>
              </a:rPr>
              <a:t>r</a:t>
            </a:r>
            <a:r>
              <a:rPr sz="1200" spc="-15" dirty="0">
                <a:solidFill>
                  <a:prstClr val="black"/>
                </a:solidFill>
                <a:latin typeface="Carlito"/>
                <a:cs typeface="Carlito"/>
              </a:rPr>
              <a:t>g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e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2106" y="2650415"/>
            <a:ext cx="30416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L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u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ís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92247" y="2574215"/>
            <a:ext cx="33020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La</a:t>
            </a:r>
            <a:r>
              <a:rPr sz="1200" spc="-25" dirty="0">
                <a:solidFill>
                  <a:prstClr val="black"/>
                </a:solidFill>
                <a:latin typeface="Carlito"/>
                <a:cs typeface="Carlito"/>
              </a:rPr>
              <a:t>r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a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06902" y="1739900"/>
            <a:ext cx="1320800" cy="1473200"/>
            <a:chOff x="4406900" y="1739900"/>
            <a:chExt cx="1320800" cy="1473200"/>
          </a:xfrm>
        </p:grpSpPr>
        <p:sp>
          <p:nvSpPr>
            <p:cNvPr id="16" name="object 16"/>
            <p:cNvSpPr/>
            <p:nvPr/>
          </p:nvSpPr>
          <p:spPr>
            <a:xfrm>
              <a:off x="4878629" y="1811527"/>
              <a:ext cx="167975" cy="1450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410200" y="175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410200" y="175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679822" y="1905000"/>
              <a:ext cx="730885" cy="197485"/>
            </a:xfrm>
            <a:custGeom>
              <a:avLst/>
              <a:gdLst/>
              <a:ahLst/>
              <a:cxnLst/>
              <a:rect l="l" t="t" r="r" b="b"/>
              <a:pathLst>
                <a:path w="730885" h="197485">
                  <a:moveTo>
                    <a:pt x="0" y="196976"/>
                  </a:moveTo>
                  <a:lnTo>
                    <a:pt x="73037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083429" y="2286634"/>
              <a:ext cx="162306" cy="1189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679822" y="2317623"/>
              <a:ext cx="775335" cy="241935"/>
            </a:xfrm>
            <a:custGeom>
              <a:avLst/>
              <a:gdLst/>
              <a:ahLst/>
              <a:cxnLst/>
              <a:rect l="l" t="t" r="r" b="b"/>
              <a:pathLst>
                <a:path w="775335" h="241935">
                  <a:moveTo>
                    <a:pt x="0" y="0"/>
                  </a:moveTo>
                  <a:lnTo>
                    <a:pt x="774953" y="24155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419600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419600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865877" y="2757805"/>
              <a:ext cx="160782" cy="1384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724400" y="2774822"/>
              <a:ext cx="730885" cy="273685"/>
            </a:xfrm>
            <a:custGeom>
              <a:avLst/>
              <a:gdLst/>
              <a:ahLst/>
              <a:cxnLst/>
              <a:rect l="l" t="t" r="r" b="b"/>
              <a:pathLst>
                <a:path w="730885" h="273685">
                  <a:moveTo>
                    <a:pt x="0" y="273176"/>
                  </a:moveTo>
                  <a:lnTo>
                    <a:pt x="73037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410200" y="2514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410200" y="2514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19600" y="2895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419600" y="2895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30" name="object 30"/>
          <p:cNvSpPr/>
          <p:nvPr/>
        </p:nvSpPr>
        <p:spPr>
          <a:xfrm>
            <a:off x="304800" y="3581408"/>
            <a:ext cx="8229600" cy="1905"/>
          </a:xfrm>
          <a:custGeom>
            <a:avLst/>
            <a:gdLst/>
            <a:ahLst/>
            <a:cxnLst/>
            <a:rect l="l" t="t" r="r" b="b"/>
            <a:pathLst>
              <a:path w="8229600" h="1904">
                <a:moveTo>
                  <a:pt x="0" y="0"/>
                </a:moveTo>
                <a:lnTo>
                  <a:pt x="8229600" y="1650"/>
                </a:lnTo>
              </a:path>
            </a:pathLst>
          </a:custGeom>
          <a:ln w="381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4800" y="3810000"/>
            <a:ext cx="2133600" cy="246862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491490">
              <a:spcBef>
                <a:spcPts val="5"/>
              </a:spcBef>
            </a:pPr>
            <a:r>
              <a:rPr sz="1600" b="1" spc="-5" dirty="0">
                <a:solidFill>
                  <a:srgbClr val="FFFFFF"/>
                </a:solidFill>
                <a:latin typeface="Carlito"/>
                <a:cs typeface="Carlito"/>
              </a:rPr>
              <a:t>Multigraphs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29000" y="3810000"/>
            <a:ext cx="2133600" cy="246862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464184">
              <a:spcBef>
                <a:spcPts val="5"/>
              </a:spcBef>
            </a:pPr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Hypergraphs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416302" y="4406900"/>
            <a:ext cx="2006600" cy="1320800"/>
            <a:chOff x="3416300" y="4406900"/>
            <a:chExt cx="2006600" cy="1320800"/>
          </a:xfrm>
        </p:grpSpPr>
        <p:sp>
          <p:nvSpPr>
            <p:cNvPr id="34" name="object 34"/>
            <p:cNvSpPr/>
            <p:nvPr/>
          </p:nvSpPr>
          <p:spPr>
            <a:xfrm>
              <a:off x="4800600" y="4419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800600" y="4419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733800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733800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886200" y="4801361"/>
              <a:ext cx="1905" cy="304800"/>
            </a:xfrm>
            <a:custGeom>
              <a:avLst/>
              <a:gdLst/>
              <a:ahLst/>
              <a:cxnLst/>
              <a:rect l="l" t="t" r="r" b="b"/>
              <a:pathLst>
                <a:path w="1904" h="304800">
                  <a:moveTo>
                    <a:pt x="1650" y="0"/>
                  </a:moveTo>
                  <a:lnTo>
                    <a:pt x="0" y="3048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429000" y="5410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429000" y="5410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3689222" y="5105400"/>
              <a:ext cx="197485" cy="349885"/>
            </a:xfrm>
            <a:custGeom>
              <a:avLst/>
              <a:gdLst/>
              <a:ahLst/>
              <a:cxnLst/>
              <a:rect l="l" t="t" r="r" b="b"/>
              <a:pathLst>
                <a:path w="197485" h="349885">
                  <a:moveTo>
                    <a:pt x="196976" y="0"/>
                  </a:moveTo>
                  <a:lnTo>
                    <a:pt x="0" y="34937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4343400" y="5410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343400" y="5410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886200" y="4572000"/>
              <a:ext cx="1068070" cy="883285"/>
            </a:xfrm>
            <a:custGeom>
              <a:avLst/>
              <a:gdLst/>
              <a:ahLst/>
              <a:cxnLst/>
              <a:rect l="l" t="t" r="r" b="b"/>
              <a:pathLst>
                <a:path w="1068070" h="883285">
                  <a:moveTo>
                    <a:pt x="0" y="533400"/>
                  </a:moveTo>
                  <a:lnTo>
                    <a:pt x="501776" y="882777"/>
                  </a:lnTo>
                </a:path>
                <a:path w="1068070" h="883285">
                  <a:moveTo>
                    <a:pt x="152400" y="76200"/>
                  </a:moveTo>
                  <a:lnTo>
                    <a:pt x="914400" y="0"/>
                  </a:lnTo>
                </a:path>
                <a:path w="1068070" h="883285">
                  <a:moveTo>
                    <a:pt x="1067562" y="153162"/>
                  </a:moveTo>
                  <a:lnTo>
                    <a:pt x="1066038" y="686562"/>
                  </a:lnTo>
                </a:path>
                <a:path w="1068070" h="883285">
                  <a:moveTo>
                    <a:pt x="1066800" y="685800"/>
                  </a:moveTo>
                  <a:lnTo>
                    <a:pt x="717423" y="88277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105400" y="5410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5105400" y="5410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4953000" y="5257800"/>
              <a:ext cx="197485" cy="197485"/>
            </a:xfrm>
            <a:custGeom>
              <a:avLst/>
              <a:gdLst/>
              <a:ahLst/>
              <a:cxnLst/>
              <a:rect l="l" t="t" r="r" b="b"/>
              <a:pathLst>
                <a:path w="197485" h="197485">
                  <a:moveTo>
                    <a:pt x="196976" y="19697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248400" y="3810000"/>
            <a:ext cx="2133600" cy="246862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92735">
              <a:spcBef>
                <a:spcPts val="5"/>
              </a:spcBef>
            </a:pPr>
            <a:r>
              <a:rPr sz="1600" b="1" spc="-5" dirty="0">
                <a:solidFill>
                  <a:srgbClr val="FFFFFF"/>
                </a:solidFill>
                <a:latin typeface="Carlito"/>
                <a:cs typeface="Carlito"/>
              </a:rPr>
              <a:t>Bipartite</a:t>
            </a:r>
            <a:r>
              <a:rPr sz="1600" b="1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Graphs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388101" y="4330700"/>
            <a:ext cx="1854200" cy="1549400"/>
            <a:chOff x="6388100" y="4330700"/>
            <a:chExt cx="1854200" cy="1549400"/>
          </a:xfrm>
        </p:grpSpPr>
        <p:sp>
          <p:nvSpPr>
            <p:cNvPr id="50" name="object 50"/>
            <p:cNvSpPr/>
            <p:nvPr/>
          </p:nvSpPr>
          <p:spPr>
            <a:xfrm>
              <a:off x="6705600" y="4495800"/>
              <a:ext cx="1219200" cy="1221105"/>
            </a:xfrm>
            <a:custGeom>
              <a:avLst/>
              <a:gdLst/>
              <a:ahLst/>
              <a:cxnLst/>
              <a:rect l="l" t="t" r="r" b="b"/>
              <a:pathLst>
                <a:path w="1219200" h="1221104">
                  <a:moveTo>
                    <a:pt x="0" y="609600"/>
                  </a:moveTo>
                  <a:lnTo>
                    <a:pt x="1219200" y="611124"/>
                  </a:lnTo>
                </a:path>
                <a:path w="1219200" h="1221104">
                  <a:moveTo>
                    <a:pt x="0" y="609600"/>
                  </a:moveTo>
                  <a:lnTo>
                    <a:pt x="1219200" y="0"/>
                  </a:lnTo>
                </a:path>
                <a:path w="1219200" h="1221104">
                  <a:moveTo>
                    <a:pt x="0" y="609600"/>
                  </a:moveTo>
                  <a:lnTo>
                    <a:pt x="1219200" y="1219200"/>
                  </a:lnTo>
                </a:path>
                <a:path w="1219200" h="1221104">
                  <a:moveTo>
                    <a:pt x="0" y="1219200"/>
                  </a:moveTo>
                  <a:lnTo>
                    <a:pt x="1219200" y="609600"/>
                  </a:lnTo>
                </a:path>
                <a:path w="1219200" h="1221104">
                  <a:moveTo>
                    <a:pt x="0" y="1219200"/>
                  </a:moveTo>
                  <a:lnTo>
                    <a:pt x="1219200" y="122078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7924800" y="556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7924800" y="556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400800" y="556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400800" y="556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400800" y="4953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400800" y="4953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400800" y="4343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400800" y="4343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7924800" y="4953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7924800" y="4953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7924800" y="4343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7924800" y="4343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6705600" y="4495800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0" y="0"/>
                  </a:moveTo>
                  <a:lnTo>
                    <a:pt x="1219200" y="1524"/>
                  </a:lnTo>
                </a:path>
                <a:path w="1219200" h="1219200">
                  <a:moveTo>
                    <a:pt x="0" y="0"/>
                  </a:moveTo>
                  <a:lnTo>
                    <a:pt x="1219200" y="609600"/>
                  </a:lnTo>
                </a:path>
                <a:path w="1219200" h="1219200">
                  <a:moveTo>
                    <a:pt x="0" y="0"/>
                  </a:moveTo>
                  <a:lnTo>
                    <a:pt x="1219200" y="1219200"/>
                  </a:lnTo>
                </a:path>
                <a:path w="1219200" h="1219200">
                  <a:moveTo>
                    <a:pt x="0" y="1219200"/>
                  </a:moveTo>
                  <a:lnTo>
                    <a:pt x="121920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64" name="object 64"/>
          <p:cNvSpPr/>
          <p:nvPr/>
        </p:nvSpPr>
        <p:spPr>
          <a:xfrm>
            <a:off x="2971802" y="3810000"/>
            <a:ext cx="1905" cy="2286000"/>
          </a:xfrm>
          <a:custGeom>
            <a:avLst/>
            <a:gdLst/>
            <a:ahLst/>
            <a:cxnLst/>
            <a:rect l="l" t="t" r="r" b="b"/>
            <a:pathLst>
              <a:path w="1905" h="2286000">
                <a:moveTo>
                  <a:pt x="1650" y="0"/>
                </a:moveTo>
                <a:lnTo>
                  <a:pt x="0" y="2286000"/>
                </a:lnTo>
              </a:path>
            </a:pathLst>
          </a:custGeom>
          <a:ln w="381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018149" y="3810000"/>
            <a:ext cx="1905" cy="2286000"/>
          </a:xfrm>
          <a:custGeom>
            <a:avLst/>
            <a:gdLst/>
            <a:ahLst/>
            <a:cxnLst/>
            <a:rect l="l" t="t" r="r" b="b"/>
            <a:pathLst>
              <a:path w="1904" h="2286000">
                <a:moveTo>
                  <a:pt x="1650" y="0"/>
                </a:moveTo>
                <a:lnTo>
                  <a:pt x="0" y="2286000"/>
                </a:lnTo>
              </a:path>
            </a:pathLst>
          </a:custGeom>
          <a:ln w="381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67918" y="4268238"/>
            <a:ext cx="2269490" cy="1612265"/>
            <a:chOff x="367916" y="4268186"/>
            <a:chExt cx="2269490" cy="1612265"/>
          </a:xfrm>
        </p:grpSpPr>
        <p:sp>
          <p:nvSpPr>
            <p:cNvPr id="67" name="object 67"/>
            <p:cNvSpPr/>
            <p:nvPr/>
          </p:nvSpPr>
          <p:spPr>
            <a:xfrm>
              <a:off x="609600" y="556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609600" y="556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31"/>
                  </a:lnTo>
                  <a:lnTo>
                    <a:pt x="29405" y="62396"/>
                  </a:lnTo>
                  <a:lnTo>
                    <a:pt x="62396" y="29405"/>
                  </a:lnTo>
                  <a:lnTo>
                    <a:pt x="104231" y="7769"/>
                  </a:lnTo>
                  <a:lnTo>
                    <a:pt x="152400" y="0"/>
                  </a:lnTo>
                  <a:lnTo>
                    <a:pt x="200568" y="7769"/>
                  </a:lnTo>
                  <a:lnTo>
                    <a:pt x="242403" y="29405"/>
                  </a:lnTo>
                  <a:lnTo>
                    <a:pt x="275394" y="62396"/>
                  </a:lnTo>
                  <a:lnTo>
                    <a:pt x="297030" y="104231"/>
                  </a:lnTo>
                  <a:lnTo>
                    <a:pt x="304800" y="152400"/>
                  </a:lnTo>
                  <a:lnTo>
                    <a:pt x="297030" y="200568"/>
                  </a:lnTo>
                  <a:lnTo>
                    <a:pt x="275394" y="242403"/>
                  </a:lnTo>
                  <a:lnTo>
                    <a:pt x="242403" y="275394"/>
                  </a:lnTo>
                  <a:lnTo>
                    <a:pt x="200568" y="297030"/>
                  </a:lnTo>
                  <a:lnTo>
                    <a:pt x="152400" y="304800"/>
                  </a:lnTo>
                  <a:lnTo>
                    <a:pt x="104231" y="297030"/>
                  </a:lnTo>
                  <a:lnTo>
                    <a:pt x="62396" y="275394"/>
                  </a:lnTo>
                  <a:lnTo>
                    <a:pt x="29405" y="242403"/>
                  </a:lnTo>
                  <a:lnTo>
                    <a:pt x="7769" y="200568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295400" y="5105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295400" y="5105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533399" y="4572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33399" y="45720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380616" y="4357033"/>
              <a:ext cx="959485" cy="1358265"/>
            </a:xfrm>
            <a:custGeom>
              <a:avLst/>
              <a:gdLst/>
              <a:ahLst/>
              <a:cxnLst/>
              <a:rect l="l" t="t" r="r" b="b"/>
              <a:pathLst>
                <a:path w="959485" h="1358264">
                  <a:moveTo>
                    <a:pt x="191530" y="453980"/>
                  </a:moveTo>
                  <a:lnTo>
                    <a:pt x="146813" y="441977"/>
                  </a:lnTo>
                  <a:lnTo>
                    <a:pt x="106617" y="421911"/>
                  </a:lnTo>
                  <a:lnTo>
                    <a:pt x="71700" y="394841"/>
                  </a:lnTo>
                  <a:lnTo>
                    <a:pt x="42821" y="361826"/>
                  </a:lnTo>
                  <a:lnTo>
                    <a:pt x="20739" y="323923"/>
                  </a:lnTo>
                  <a:lnTo>
                    <a:pt x="6212" y="282191"/>
                  </a:lnTo>
                  <a:lnTo>
                    <a:pt x="0" y="237688"/>
                  </a:lnTo>
                  <a:lnTo>
                    <a:pt x="2859" y="191471"/>
                  </a:lnTo>
                  <a:lnTo>
                    <a:pt x="14889" y="146759"/>
                  </a:lnTo>
                  <a:lnTo>
                    <a:pt x="34970" y="106568"/>
                  </a:lnTo>
                  <a:lnTo>
                    <a:pt x="62045" y="71657"/>
                  </a:lnTo>
                  <a:lnTo>
                    <a:pt x="95059" y="42786"/>
                  </a:lnTo>
                  <a:lnTo>
                    <a:pt x="132957" y="20713"/>
                  </a:lnTo>
                  <a:lnTo>
                    <a:pt x="174682" y="6198"/>
                  </a:lnTo>
                  <a:lnTo>
                    <a:pt x="219180" y="0"/>
                  </a:lnTo>
                  <a:lnTo>
                    <a:pt x="265393" y="2876"/>
                  </a:lnTo>
                  <a:lnTo>
                    <a:pt x="310111" y="14880"/>
                  </a:lnTo>
                  <a:lnTo>
                    <a:pt x="350307" y="34946"/>
                  </a:lnTo>
                  <a:lnTo>
                    <a:pt x="385223" y="62015"/>
                  </a:lnTo>
                  <a:lnTo>
                    <a:pt x="414101" y="95031"/>
                  </a:lnTo>
                  <a:lnTo>
                    <a:pt x="436181" y="132934"/>
                  </a:lnTo>
                  <a:lnTo>
                    <a:pt x="450706" y="174666"/>
                  </a:lnTo>
                  <a:lnTo>
                    <a:pt x="456916" y="219169"/>
                  </a:lnTo>
                  <a:lnTo>
                    <a:pt x="454052" y="265385"/>
                  </a:lnTo>
                  <a:lnTo>
                    <a:pt x="452415" y="274293"/>
                  </a:lnTo>
                  <a:lnTo>
                    <a:pt x="450421" y="283118"/>
                  </a:lnTo>
                  <a:lnTo>
                    <a:pt x="448078" y="291871"/>
                  </a:lnTo>
                  <a:lnTo>
                    <a:pt x="445391" y="300564"/>
                  </a:lnTo>
                </a:path>
                <a:path w="959485" h="1358264">
                  <a:moveTo>
                    <a:pt x="412942" y="475189"/>
                  </a:moveTo>
                  <a:lnTo>
                    <a:pt x="959360" y="792943"/>
                  </a:lnTo>
                </a:path>
                <a:path w="959485" h="1358264">
                  <a:moveTo>
                    <a:pt x="533783" y="1357966"/>
                  </a:moveTo>
                  <a:lnTo>
                    <a:pt x="959360" y="100858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2057399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2057399" y="4495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2057624" y="4280886"/>
              <a:ext cx="457200" cy="453390"/>
            </a:xfrm>
            <a:custGeom>
              <a:avLst/>
              <a:gdLst/>
              <a:ahLst/>
              <a:cxnLst/>
              <a:rect l="l" t="t" r="r" b="b"/>
              <a:pathLst>
                <a:path w="457200" h="453389">
                  <a:moveTo>
                    <a:pt x="13618" y="306607"/>
                  </a:moveTo>
                  <a:lnTo>
                    <a:pt x="2186" y="261733"/>
                  </a:lnTo>
                  <a:lnTo>
                    <a:pt x="0" y="216858"/>
                  </a:lnTo>
                  <a:lnTo>
                    <a:pt x="6508" y="173162"/>
                  </a:lnTo>
                  <a:lnTo>
                    <a:pt x="21159" y="131824"/>
                  </a:lnTo>
                  <a:lnTo>
                    <a:pt x="43400" y="94021"/>
                  </a:lnTo>
                  <a:lnTo>
                    <a:pt x="72679" y="60934"/>
                  </a:lnTo>
                  <a:lnTo>
                    <a:pt x="108444" y="33740"/>
                  </a:lnTo>
                  <a:lnTo>
                    <a:pt x="150143" y="13618"/>
                  </a:lnTo>
                  <a:lnTo>
                    <a:pt x="195018" y="2186"/>
                  </a:lnTo>
                  <a:lnTo>
                    <a:pt x="239893" y="0"/>
                  </a:lnTo>
                  <a:lnTo>
                    <a:pt x="283589" y="6508"/>
                  </a:lnTo>
                  <a:lnTo>
                    <a:pt x="324927" y="21159"/>
                  </a:lnTo>
                  <a:lnTo>
                    <a:pt x="362729" y="43400"/>
                  </a:lnTo>
                  <a:lnTo>
                    <a:pt x="395817" y="72679"/>
                  </a:lnTo>
                  <a:lnTo>
                    <a:pt x="423011" y="108444"/>
                  </a:lnTo>
                  <a:lnTo>
                    <a:pt x="443132" y="150143"/>
                  </a:lnTo>
                  <a:lnTo>
                    <a:pt x="454565" y="195018"/>
                  </a:lnTo>
                  <a:lnTo>
                    <a:pt x="456751" y="239893"/>
                  </a:lnTo>
                  <a:lnTo>
                    <a:pt x="450243" y="283589"/>
                  </a:lnTo>
                  <a:lnTo>
                    <a:pt x="435592" y="324927"/>
                  </a:lnTo>
                  <a:lnTo>
                    <a:pt x="413351" y="362729"/>
                  </a:lnTo>
                  <a:lnTo>
                    <a:pt x="384071" y="395817"/>
                  </a:lnTo>
                  <a:lnTo>
                    <a:pt x="348306" y="423011"/>
                  </a:lnTo>
                  <a:lnTo>
                    <a:pt x="306607" y="443132"/>
                  </a:lnTo>
                  <a:lnTo>
                    <a:pt x="280586" y="450901"/>
                  </a:lnTo>
                  <a:lnTo>
                    <a:pt x="271682" y="4527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2133599" y="556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2133599" y="556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772769" y="4724939"/>
              <a:ext cx="1852295" cy="838200"/>
            </a:xfrm>
            <a:custGeom>
              <a:avLst/>
              <a:gdLst/>
              <a:ahLst/>
              <a:cxnLst/>
              <a:rect l="l" t="t" r="r" b="b"/>
              <a:pathLst>
                <a:path w="1852295" h="838200">
                  <a:moveTo>
                    <a:pt x="1437030" y="75660"/>
                  </a:moveTo>
                  <a:lnTo>
                    <a:pt x="1513230" y="837660"/>
                  </a:lnTo>
                </a:path>
                <a:path w="1852295" h="838200">
                  <a:moveTo>
                    <a:pt x="1329207" y="31083"/>
                  </a:moveTo>
                  <a:lnTo>
                    <a:pt x="827430" y="456660"/>
                  </a:lnTo>
                </a:path>
                <a:path w="1852295" h="838200">
                  <a:moveTo>
                    <a:pt x="0" y="114141"/>
                  </a:moveTo>
                  <a:lnTo>
                    <a:pt x="33302" y="81494"/>
                  </a:lnTo>
                  <a:lnTo>
                    <a:pt x="69808" y="54252"/>
                  </a:lnTo>
                  <a:lnTo>
                    <a:pt x="108939" y="32448"/>
                  </a:lnTo>
                  <a:lnTo>
                    <a:pt x="150121" y="16116"/>
                  </a:lnTo>
                  <a:lnTo>
                    <a:pt x="192774" y="5288"/>
                  </a:lnTo>
                  <a:lnTo>
                    <a:pt x="236324" y="0"/>
                  </a:lnTo>
                  <a:lnTo>
                    <a:pt x="280193" y="283"/>
                  </a:lnTo>
                  <a:lnTo>
                    <a:pt x="323804" y="6172"/>
                  </a:lnTo>
                  <a:lnTo>
                    <a:pt x="366581" y="17700"/>
                  </a:lnTo>
                  <a:lnTo>
                    <a:pt x="407946" y="34901"/>
                  </a:lnTo>
                  <a:lnTo>
                    <a:pt x="447324" y="57808"/>
                  </a:lnTo>
                  <a:lnTo>
                    <a:pt x="484136" y="86455"/>
                  </a:lnTo>
                  <a:lnTo>
                    <a:pt x="519515" y="123067"/>
                  </a:lnTo>
                  <a:lnTo>
                    <a:pt x="548720" y="163922"/>
                  </a:lnTo>
                  <a:lnTo>
                    <a:pt x="571491" y="208256"/>
                  </a:lnTo>
                  <a:lnTo>
                    <a:pt x="587565" y="255305"/>
                  </a:lnTo>
                  <a:lnTo>
                    <a:pt x="596681" y="304304"/>
                  </a:lnTo>
                  <a:lnTo>
                    <a:pt x="598575" y="354490"/>
                  </a:lnTo>
                  <a:lnTo>
                    <a:pt x="592988" y="405098"/>
                  </a:lnTo>
                </a:path>
                <a:path w="1852295" h="838200">
                  <a:moveTo>
                    <a:pt x="1451508" y="83026"/>
                  </a:moveTo>
                  <a:lnTo>
                    <a:pt x="1499156" y="76782"/>
                  </a:lnTo>
                  <a:lnTo>
                    <a:pt x="1545370" y="76443"/>
                  </a:lnTo>
                  <a:lnTo>
                    <a:pt x="1589774" y="81731"/>
                  </a:lnTo>
                  <a:lnTo>
                    <a:pt x="1631994" y="92364"/>
                  </a:lnTo>
                  <a:lnTo>
                    <a:pt x="1671654" y="108062"/>
                  </a:lnTo>
                  <a:lnTo>
                    <a:pt x="1708381" y="128545"/>
                  </a:lnTo>
                  <a:lnTo>
                    <a:pt x="1741798" y="153533"/>
                  </a:lnTo>
                  <a:lnTo>
                    <a:pt x="1771531" y="182745"/>
                  </a:lnTo>
                  <a:lnTo>
                    <a:pt x="1797205" y="215901"/>
                  </a:lnTo>
                  <a:lnTo>
                    <a:pt x="1818445" y="252722"/>
                  </a:lnTo>
                  <a:lnTo>
                    <a:pt x="1834876" y="292926"/>
                  </a:lnTo>
                  <a:lnTo>
                    <a:pt x="1846123" y="336234"/>
                  </a:lnTo>
                  <a:lnTo>
                    <a:pt x="1851812" y="382365"/>
                  </a:lnTo>
                  <a:lnTo>
                    <a:pt x="1851708" y="427515"/>
                  </a:lnTo>
                  <a:lnTo>
                    <a:pt x="1846312" y="472154"/>
                  </a:lnTo>
                  <a:lnTo>
                    <a:pt x="1835908" y="515905"/>
                  </a:lnTo>
                  <a:lnTo>
                    <a:pt x="1820780" y="558394"/>
                  </a:lnTo>
                  <a:lnTo>
                    <a:pt x="1801214" y="599243"/>
                  </a:lnTo>
                  <a:lnTo>
                    <a:pt x="1777495" y="638077"/>
                  </a:lnTo>
                  <a:lnTo>
                    <a:pt x="1749906" y="674520"/>
                  </a:lnTo>
                  <a:lnTo>
                    <a:pt x="1718733" y="708196"/>
                  </a:lnTo>
                  <a:lnTo>
                    <a:pt x="1684261" y="738729"/>
                  </a:lnTo>
                  <a:lnTo>
                    <a:pt x="1646774" y="765743"/>
                  </a:lnTo>
                  <a:lnTo>
                    <a:pt x="1606557" y="788863"/>
                  </a:lnTo>
                  <a:lnTo>
                    <a:pt x="1563895" y="807711"/>
                  </a:lnTo>
                  <a:lnTo>
                    <a:pt x="1519072" y="821912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14402" y="4726737"/>
            <a:ext cx="30226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lo</a:t>
            </a:r>
            <a:r>
              <a:rPr sz="1100" spc="5" dirty="0">
                <a:solidFill>
                  <a:prstClr val="black"/>
                </a:solidFill>
                <a:latin typeface="Carlito"/>
                <a:cs typeface="Carlito"/>
              </a:rPr>
              <a:t>o</a:t>
            </a: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p</a:t>
            </a:r>
            <a:endParaRPr sz="11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72362" y="4444745"/>
            <a:ext cx="5511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5080" indent="-111760">
              <a:spcBef>
                <a:spcPts val="100"/>
              </a:spcBef>
            </a:pP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Mul</a:t>
            </a:r>
            <a:r>
              <a:rPr sz="1100" spc="5" dirty="0">
                <a:solidFill>
                  <a:prstClr val="black"/>
                </a:solidFill>
                <a:latin typeface="Carlito"/>
                <a:cs typeface="Carlito"/>
              </a:rPr>
              <a:t>t</a:t>
            </a: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i</a:t>
            </a:r>
            <a:r>
              <a:rPr sz="1100" spc="5" dirty="0">
                <a:solidFill>
                  <a:prstClr val="black"/>
                </a:solidFill>
                <a:latin typeface="Carlito"/>
                <a:cs typeface="Carlito"/>
              </a:rPr>
              <a:t>p</a:t>
            </a: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le  </a:t>
            </a:r>
            <a:r>
              <a:rPr sz="1100" spc="-5" dirty="0">
                <a:solidFill>
                  <a:prstClr val="black"/>
                </a:solidFill>
                <a:latin typeface="Carlito"/>
                <a:cs typeface="Carlito"/>
              </a:rPr>
              <a:t>edge</a:t>
            </a:r>
            <a:endParaRPr sz="11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15902" y="1739900"/>
            <a:ext cx="1320800" cy="1473200"/>
            <a:chOff x="215900" y="1739900"/>
            <a:chExt cx="1320800" cy="1473200"/>
          </a:xfrm>
        </p:grpSpPr>
        <p:sp>
          <p:nvSpPr>
            <p:cNvPr id="83" name="object 83"/>
            <p:cNvSpPr/>
            <p:nvPr/>
          </p:nvSpPr>
          <p:spPr>
            <a:xfrm>
              <a:off x="1219200" y="175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1219200" y="175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488759" y="1905000"/>
              <a:ext cx="775335" cy="654685"/>
            </a:xfrm>
            <a:custGeom>
              <a:avLst/>
              <a:gdLst/>
              <a:ahLst/>
              <a:cxnLst/>
              <a:rect l="l" t="t" r="r" b="b"/>
              <a:pathLst>
                <a:path w="775335" h="654685">
                  <a:moveTo>
                    <a:pt x="0" y="196976"/>
                  </a:moveTo>
                  <a:lnTo>
                    <a:pt x="730440" y="0"/>
                  </a:lnTo>
                </a:path>
                <a:path w="775335" h="654685">
                  <a:moveTo>
                    <a:pt x="0" y="412623"/>
                  </a:moveTo>
                  <a:lnTo>
                    <a:pt x="775081" y="65417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228600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228600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533400" y="2774822"/>
              <a:ext cx="730885" cy="273685"/>
            </a:xfrm>
            <a:custGeom>
              <a:avLst/>
              <a:gdLst/>
              <a:ahLst/>
              <a:cxnLst/>
              <a:rect l="l" t="t" r="r" b="b"/>
              <a:pathLst>
                <a:path w="730885" h="273685">
                  <a:moveTo>
                    <a:pt x="0" y="273176"/>
                  </a:moveTo>
                  <a:lnTo>
                    <a:pt x="73044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1219200" y="2514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1219200" y="2514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228600" y="2895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228600" y="2895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2120900" y="1739900"/>
            <a:ext cx="1320800" cy="1473200"/>
            <a:chOff x="2120900" y="1739900"/>
            <a:chExt cx="1320800" cy="1473200"/>
          </a:xfrm>
        </p:grpSpPr>
        <p:sp>
          <p:nvSpPr>
            <p:cNvPr id="94" name="object 94"/>
            <p:cNvSpPr/>
            <p:nvPr/>
          </p:nvSpPr>
          <p:spPr>
            <a:xfrm>
              <a:off x="3124200" y="175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3124200" y="175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2393822" y="1905000"/>
              <a:ext cx="775335" cy="654685"/>
            </a:xfrm>
            <a:custGeom>
              <a:avLst/>
              <a:gdLst/>
              <a:ahLst/>
              <a:cxnLst/>
              <a:rect l="l" t="t" r="r" b="b"/>
              <a:pathLst>
                <a:path w="775335" h="654685">
                  <a:moveTo>
                    <a:pt x="0" y="196976"/>
                  </a:moveTo>
                  <a:lnTo>
                    <a:pt x="730376" y="0"/>
                  </a:lnTo>
                </a:path>
                <a:path w="775335" h="654685">
                  <a:moveTo>
                    <a:pt x="0" y="412623"/>
                  </a:moveTo>
                  <a:lnTo>
                    <a:pt x="774953" y="65417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2133600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2133600" y="2057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2438400" y="2774822"/>
              <a:ext cx="730885" cy="273685"/>
            </a:xfrm>
            <a:custGeom>
              <a:avLst/>
              <a:gdLst/>
              <a:ahLst/>
              <a:cxnLst/>
              <a:rect l="l" t="t" r="r" b="b"/>
              <a:pathLst>
                <a:path w="730885" h="273685">
                  <a:moveTo>
                    <a:pt x="0" y="273176"/>
                  </a:moveTo>
                  <a:lnTo>
                    <a:pt x="73037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3124200" y="2514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3124200" y="2514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2133600" y="2895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2133600" y="2895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1975511" y="1812165"/>
            <a:ext cx="46926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Mar</a:t>
            </a:r>
            <a:r>
              <a:rPr sz="1200" spc="-15" dirty="0">
                <a:solidFill>
                  <a:prstClr val="black"/>
                </a:solidFill>
                <a:latin typeface="Carlito"/>
                <a:cs typeface="Carlito"/>
              </a:rPr>
              <a:t>t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a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191000" y="1295452"/>
            <a:ext cx="1752600" cy="246221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6065"/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Edge-labeled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769102" y="1739900"/>
            <a:ext cx="1320800" cy="147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141335" y="2574215"/>
            <a:ext cx="330200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La</a:t>
            </a:r>
            <a:r>
              <a:rPr sz="1200" spc="-25" dirty="0">
                <a:solidFill>
                  <a:prstClr val="black"/>
                </a:solidFill>
                <a:latin typeface="Carlito"/>
                <a:cs typeface="Carlito"/>
              </a:rPr>
              <a:t>r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a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8179054" y="1735659"/>
            <a:ext cx="407034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Jo</a:t>
            </a:r>
            <a:r>
              <a:rPr sz="1200" spc="-25" dirty="0">
                <a:solidFill>
                  <a:prstClr val="black"/>
                </a:solidFill>
                <a:latin typeface="Carlito"/>
                <a:cs typeface="Carlito"/>
              </a:rPr>
              <a:t>r</a:t>
            </a:r>
            <a:r>
              <a:rPr sz="1200" spc="-15" dirty="0">
                <a:solidFill>
                  <a:prstClr val="black"/>
                </a:solidFill>
                <a:latin typeface="Carlito"/>
                <a:cs typeface="Carlito"/>
              </a:rPr>
              <a:t>g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e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624599" y="1812165"/>
            <a:ext cx="46926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Mar</a:t>
            </a:r>
            <a:r>
              <a:rPr sz="1200" spc="-15" dirty="0">
                <a:solidFill>
                  <a:prstClr val="black"/>
                </a:solidFill>
                <a:latin typeface="Carlito"/>
                <a:cs typeface="Carlito"/>
              </a:rPr>
              <a:t>t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a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744995" y="2650415"/>
            <a:ext cx="304165" cy="1981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L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u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ís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0421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785" y="357718"/>
            <a:ext cx="6058990" cy="698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Eigenvector centrality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107950" y="1411818"/>
            <a:ext cx="4777949" cy="48979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 node’s eigenvector centrality </a:t>
            </a:r>
            <a:r>
              <a:rPr lang="en-US" sz="2000" dirty="0" smtClean="0"/>
              <a:t>is proportional </a:t>
            </a:r>
            <a:r>
              <a:rPr lang="en-US" sz="2000" dirty="0"/>
              <a:t>to the sum of </a:t>
            </a:r>
            <a:r>
              <a:rPr lang="en-US" sz="2000" dirty="0" smtClean="0"/>
              <a:t>the eigenvector </a:t>
            </a:r>
            <a:r>
              <a:rPr lang="en-US" sz="2000" dirty="0"/>
              <a:t>centralities of all </a:t>
            </a:r>
            <a:r>
              <a:rPr lang="en-US" sz="2000" dirty="0" smtClean="0"/>
              <a:t>nodes directly </a:t>
            </a:r>
            <a:r>
              <a:rPr lang="en-US" sz="2000" dirty="0"/>
              <a:t>connected to </a:t>
            </a:r>
            <a:r>
              <a:rPr lang="en-US" sz="2000" dirty="0" smtClean="0"/>
              <a:t>it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smtClean="0"/>
              <a:t>In </a:t>
            </a:r>
            <a:r>
              <a:rPr lang="en-US" sz="2000" dirty="0"/>
              <a:t>other words, a node with a </a:t>
            </a:r>
            <a:r>
              <a:rPr lang="en-US" sz="2000" dirty="0" smtClean="0"/>
              <a:t>high eigenvector </a:t>
            </a:r>
            <a:r>
              <a:rPr lang="en-US" sz="2000" dirty="0"/>
              <a:t>centrality is connected </a:t>
            </a:r>
            <a:r>
              <a:rPr lang="en-US" sz="2000" dirty="0" smtClean="0"/>
              <a:t>to other </a:t>
            </a:r>
            <a:r>
              <a:rPr lang="en-US" sz="2000" dirty="0"/>
              <a:t>nodes with high </a:t>
            </a:r>
            <a:r>
              <a:rPr lang="en-US" sz="2000" dirty="0" smtClean="0"/>
              <a:t>eigenvector centrality</a:t>
            </a:r>
          </a:p>
          <a:p>
            <a:pPr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1600" dirty="0" smtClean="0"/>
              <a:t>POWER ITERATION METHOD</a:t>
            </a:r>
          </a:p>
          <a:p>
            <a:pPr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1600" dirty="0" smtClean="0"/>
              <a:t>MATIRX – EIGEN VALUE &amp; EIGEN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940426" y="1509184"/>
            <a:ext cx="3095625" cy="4512733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760392" y="2017689"/>
            <a:ext cx="851338" cy="7725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547152" y="2001924"/>
            <a:ext cx="851338" cy="7725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606477" y="3315718"/>
            <a:ext cx="851338" cy="7725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stCxn id="6" idx="5"/>
          </p:cNvCxnSpPr>
          <p:nvPr/>
        </p:nvCxnSpPr>
        <p:spPr>
          <a:xfrm>
            <a:off x="6487054" y="2677068"/>
            <a:ext cx="392690" cy="6386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4"/>
            <a:endCxn id="9" idx="7"/>
          </p:cNvCxnSpPr>
          <p:nvPr/>
        </p:nvCxnSpPr>
        <p:spPr>
          <a:xfrm flipH="1">
            <a:off x="7333139" y="2774435"/>
            <a:ext cx="639682" cy="6544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6" idx="6"/>
          </p:cNvCxnSpPr>
          <p:nvPr/>
        </p:nvCxnSpPr>
        <p:spPr>
          <a:xfrm flipH="1">
            <a:off x="6611730" y="2388180"/>
            <a:ext cx="935422" cy="157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012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14" y="1770698"/>
            <a:ext cx="676275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6505902" y="472669"/>
            <a:ext cx="851338" cy="7725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292662" y="456904"/>
            <a:ext cx="851338" cy="7725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351987" y="1770698"/>
            <a:ext cx="851338" cy="7725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5" idx="5"/>
          </p:cNvCxnSpPr>
          <p:nvPr/>
        </p:nvCxnSpPr>
        <p:spPr>
          <a:xfrm>
            <a:off x="7232564" y="1132048"/>
            <a:ext cx="392690" cy="6386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4"/>
            <a:endCxn id="7" idx="7"/>
          </p:cNvCxnSpPr>
          <p:nvPr/>
        </p:nvCxnSpPr>
        <p:spPr>
          <a:xfrm flipH="1">
            <a:off x="8078649" y="1229415"/>
            <a:ext cx="639682" cy="6544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5" idx="6"/>
          </p:cNvCxnSpPr>
          <p:nvPr/>
        </p:nvCxnSpPr>
        <p:spPr>
          <a:xfrm flipH="1">
            <a:off x="7357240" y="843160"/>
            <a:ext cx="935422" cy="157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05" y="95940"/>
            <a:ext cx="5953200" cy="1460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810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505902" y="472669"/>
            <a:ext cx="851338" cy="7725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292662" y="456904"/>
            <a:ext cx="851338" cy="7725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351987" y="1770698"/>
            <a:ext cx="851338" cy="7725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4" idx="5"/>
          </p:cNvCxnSpPr>
          <p:nvPr/>
        </p:nvCxnSpPr>
        <p:spPr>
          <a:xfrm>
            <a:off x="7232564" y="1132048"/>
            <a:ext cx="392690" cy="6386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4"/>
            <a:endCxn id="6" idx="7"/>
          </p:cNvCxnSpPr>
          <p:nvPr/>
        </p:nvCxnSpPr>
        <p:spPr>
          <a:xfrm flipH="1">
            <a:off x="8078649" y="1229415"/>
            <a:ext cx="639682" cy="6544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4" idx="6"/>
          </p:cNvCxnSpPr>
          <p:nvPr/>
        </p:nvCxnSpPr>
        <p:spPr>
          <a:xfrm flipH="1">
            <a:off x="7357240" y="843160"/>
            <a:ext cx="935422" cy="157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7" y="-59270"/>
            <a:ext cx="64674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5" y="3781425"/>
            <a:ext cx="6518222" cy="339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904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113" y="184265"/>
            <a:ext cx="8639175" cy="897255"/>
            <a:chOff x="138112" y="184213"/>
            <a:chExt cx="8639175" cy="897255"/>
          </a:xfrm>
        </p:grpSpPr>
        <p:sp>
          <p:nvSpPr>
            <p:cNvPr id="3" name="object 3"/>
            <p:cNvSpPr/>
            <p:nvPr/>
          </p:nvSpPr>
          <p:spPr>
            <a:xfrm>
              <a:off x="152400" y="198501"/>
              <a:ext cx="8610600" cy="868680"/>
            </a:xfrm>
            <a:custGeom>
              <a:avLst/>
              <a:gdLst/>
              <a:ahLst/>
              <a:cxnLst/>
              <a:rect l="l" t="t" r="r" b="b"/>
              <a:pathLst>
                <a:path w="8610600" h="868680">
                  <a:moveTo>
                    <a:pt x="8465820" y="0"/>
                  </a:moveTo>
                  <a:lnTo>
                    <a:pt x="144729" y="0"/>
                  </a:lnTo>
                  <a:lnTo>
                    <a:pt x="98982" y="7375"/>
                  </a:lnTo>
                  <a:lnTo>
                    <a:pt x="59253" y="27911"/>
                  </a:lnTo>
                  <a:lnTo>
                    <a:pt x="27923" y="59225"/>
                  </a:lnTo>
                  <a:lnTo>
                    <a:pt x="7378" y="98934"/>
                  </a:lnTo>
                  <a:lnTo>
                    <a:pt x="0" y="144652"/>
                  </a:lnTo>
                  <a:lnTo>
                    <a:pt x="0" y="723519"/>
                  </a:lnTo>
                  <a:lnTo>
                    <a:pt x="7378" y="769299"/>
                  </a:lnTo>
                  <a:lnTo>
                    <a:pt x="27923" y="809045"/>
                  </a:lnTo>
                  <a:lnTo>
                    <a:pt x="59253" y="840379"/>
                  </a:lnTo>
                  <a:lnTo>
                    <a:pt x="98982" y="860922"/>
                  </a:lnTo>
                  <a:lnTo>
                    <a:pt x="144729" y="868299"/>
                  </a:lnTo>
                  <a:lnTo>
                    <a:pt x="8465820" y="868299"/>
                  </a:lnTo>
                  <a:lnTo>
                    <a:pt x="8511600" y="860922"/>
                  </a:lnTo>
                  <a:lnTo>
                    <a:pt x="8551346" y="840379"/>
                  </a:lnTo>
                  <a:lnTo>
                    <a:pt x="8582680" y="809045"/>
                  </a:lnTo>
                  <a:lnTo>
                    <a:pt x="8603223" y="769299"/>
                  </a:lnTo>
                  <a:lnTo>
                    <a:pt x="8610600" y="723519"/>
                  </a:lnTo>
                  <a:lnTo>
                    <a:pt x="8610600" y="144652"/>
                  </a:lnTo>
                  <a:lnTo>
                    <a:pt x="8603223" y="98934"/>
                  </a:lnTo>
                  <a:lnTo>
                    <a:pt x="8582680" y="59225"/>
                  </a:lnTo>
                  <a:lnTo>
                    <a:pt x="8551346" y="27911"/>
                  </a:lnTo>
                  <a:lnTo>
                    <a:pt x="8511600" y="7375"/>
                  </a:lnTo>
                  <a:lnTo>
                    <a:pt x="846582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52400" y="198501"/>
              <a:ext cx="8610600" cy="868680"/>
            </a:xfrm>
            <a:custGeom>
              <a:avLst/>
              <a:gdLst/>
              <a:ahLst/>
              <a:cxnLst/>
              <a:rect l="l" t="t" r="r" b="b"/>
              <a:pathLst>
                <a:path w="8610600" h="868680">
                  <a:moveTo>
                    <a:pt x="0" y="144652"/>
                  </a:moveTo>
                  <a:lnTo>
                    <a:pt x="7378" y="98934"/>
                  </a:lnTo>
                  <a:lnTo>
                    <a:pt x="27923" y="59225"/>
                  </a:lnTo>
                  <a:lnTo>
                    <a:pt x="59253" y="27911"/>
                  </a:lnTo>
                  <a:lnTo>
                    <a:pt x="98982" y="7375"/>
                  </a:lnTo>
                  <a:lnTo>
                    <a:pt x="144729" y="0"/>
                  </a:lnTo>
                  <a:lnTo>
                    <a:pt x="8465820" y="0"/>
                  </a:lnTo>
                  <a:lnTo>
                    <a:pt x="8511600" y="7375"/>
                  </a:lnTo>
                  <a:lnTo>
                    <a:pt x="8551346" y="27911"/>
                  </a:lnTo>
                  <a:lnTo>
                    <a:pt x="8582680" y="59225"/>
                  </a:lnTo>
                  <a:lnTo>
                    <a:pt x="8603223" y="98934"/>
                  </a:lnTo>
                  <a:lnTo>
                    <a:pt x="8610600" y="144652"/>
                  </a:lnTo>
                  <a:lnTo>
                    <a:pt x="8610600" y="723519"/>
                  </a:lnTo>
                  <a:lnTo>
                    <a:pt x="8603223" y="769299"/>
                  </a:lnTo>
                  <a:lnTo>
                    <a:pt x="8582680" y="809045"/>
                  </a:lnTo>
                  <a:lnTo>
                    <a:pt x="8551346" y="840379"/>
                  </a:lnTo>
                  <a:lnTo>
                    <a:pt x="8511600" y="860922"/>
                  </a:lnTo>
                  <a:lnTo>
                    <a:pt x="8465820" y="868299"/>
                  </a:lnTo>
                  <a:lnTo>
                    <a:pt x="144729" y="868299"/>
                  </a:lnTo>
                  <a:lnTo>
                    <a:pt x="98982" y="860922"/>
                  </a:lnTo>
                  <a:lnTo>
                    <a:pt x="59253" y="840379"/>
                  </a:lnTo>
                  <a:lnTo>
                    <a:pt x="27923" y="809045"/>
                  </a:lnTo>
                  <a:lnTo>
                    <a:pt x="7378" y="769299"/>
                  </a:lnTo>
                  <a:lnTo>
                    <a:pt x="0" y="723519"/>
                  </a:lnTo>
                  <a:lnTo>
                    <a:pt x="0" y="144652"/>
                  </a:lnTo>
                  <a:close/>
                </a:path>
              </a:pathLst>
            </a:custGeom>
            <a:ln w="285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650" y="153670"/>
            <a:ext cx="20688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/>
              <a:t>Graph</a:t>
            </a:r>
            <a:r>
              <a:rPr sz="2400" spc="-95" dirty="0"/>
              <a:t> </a:t>
            </a:r>
            <a:r>
              <a:rPr sz="2400" spc="-5" dirty="0"/>
              <a:t>Theory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31721" y="595630"/>
            <a:ext cx="565340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1. 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Types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representation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20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graphs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400" y="6248452"/>
            <a:ext cx="8534400" cy="1905"/>
          </a:xfrm>
          <a:custGeom>
            <a:avLst/>
            <a:gdLst/>
            <a:ahLst/>
            <a:cxnLst/>
            <a:rect l="l" t="t" r="r" b="b"/>
            <a:pathLst>
              <a:path w="8534400" h="1904">
                <a:moveTo>
                  <a:pt x="0" y="0"/>
                </a:moveTo>
                <a:lnTo>
                  <a:pt x="8534400" y="1587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6800" y="1295452"/>
            <a:ext cx="2133600" cy="246221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1450"/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Undirected</a:t>
            </a:r>
            <a:r>
              <a:rPr sz="1600" b="1" spc="3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graphs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7800" y="1295452"/>
            <a:ext cx="2971800" cy="246221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15900"/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Directed graphs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=</a:t>
            </a:r>
            <a:r>
              <a:rPr sz="1600" b="1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rlito"/>
                <a:cs typeface="Carlito"/>
              </a:rPr>
              <a:t>Digraphs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9187" y="1590293"/>
            <a:ext cx="2058035" cy="924560"/>
          </a:xfrm>
          <a:custGeom>
            <a:avLst/>
            <a:gdLst/>
            <a:ahLst/>
            <a:cxnLst/>
            <a:rect l="l" t="t" r="r" b="b"/>
            <a:pathLst>
              <a:path w="2058035" h="924560">
                <a:moveTo>
                  <a:pt x="2057438" y="924306"/>
                </a:moveTo>
                <a:lnTo>
                  <a:pt x="2055177" y="918464"/>
                </a:lnTo>
                <a:lnTo>
                  <a:pt x="2017941" y="821690"/>
                </a:lnTo>
                <a:lnTo>
                  <a:pt x="2015401" y="815213"/>
                </a:lnTo>
                <a:lnTo>
                  <a:pt x="2008035" y="811911"/>
                </a:lnTo>
                <a:lnTo>
                  <a:pt x="1994954" y="816991"/>
                </a:lnTo>
                <a:lnTo>
                  <a:pt x="1991652" y="824357"/>
                </a:lnTo>
                <a:lnTo>
                  <a:pt x="1994192" y="830834"/>
                </a:lnTo>
                <a:lnTo>
                  <a:pt x="2009013" y="869276"/>
                </a:lnTo>
                <a:lnTo>
                  <a:pt x="922312" y="0"/>
                </a:lnTo>
                <a:lnTo>
                  <a:pt x="914438" y="9906"/>
                </a:lnTo>
                <a:lnTo>
                  <a:pt x="905421" y="889"/>
                </a:lnTo>
                <a:lnTo>
                  <a:pt x="42011" y="864336"/>
                </a:lnTo>
                <a:lnTo>
                  <a:pt x="52489" y="824484"/>
                </a:lnTo>
                <a:lnTo>
                  <a:pt x="54394" y="817626"/>
                </a:lnTo>
                <a:lnTo>
                  <a:pt x="50279" y="810768"/>
                </a:lnTo>
                <a:lnTo>
                  <a:pt x="43497" y="808990"/>
                </a:lnTo>
                <a:lnTo>
                  <a:pt x="36715" y="807085"/>
                </a:lnTo>
                <a:lnTo>
                  <a:pt x="29768" y="811149"/>
                </a:lnTo>
                <a:lnTo>
                  <a:pt x="27990" y="818007"/>
                </a:lnTo>
                <a:lnTo>
                  <a:pt x="0" y="924306"/>
                </a:lnTo>
                <a:lnTo>
                  <a:pt x="33350" y="915543"/>
                </a:lnTo>
                <a:lnTo>
                  <a:pt x="113195" y="894588"/>
                </a:lnTo>
                <a:lnTo>
                  <a:pt x="117259" y="887603"/>
                </a:lnTo>
                <a:lnTo>
                  <a:pt x="115354" y="880872"/>
                </a:lnTo>
                <a:lnTo>
                  <a:pt x="113576" y="874014"/>
                </a:lnTo>
                <a:lnTo>
                  <a:pt x="106718" y="869950"/>
                </a:lnTo>
                <a:lnTo>
                  <a:pt x="60134" y="882205"/>
                </a:lnTo>
                <a:lnTo>
                  <a:pt x="915441" y="26924"/>
                </a:lnTo>
                <a:lnTo>
                  <a:pt x="1993252" y="889177"/>
                </a:lnTo>
                <a:lnTo>
                  <a:pt x="1945424" y="882142"/>
                </a:lnTo>
                <a:lnTo>
                  <a:pt x="1938947" y="886968"/>
                </a:lnTo>
                <a:lnTo>
                  <a:pt x="1936915" y="900811"/>
                </a:lnTo>
                <a:lnTo>
                  <a:pt x="1941741" y="907288"/>
                </a:lnTo>
                <a:lnTo>
                  <a:pt x="2057438" y="924306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400" y="2590800"/>
            <a:ext cx="1371600" cy="246862"/>
          </a:xfrm>
          <a:prstGeom prst="rect">
            <a:avLst/>
          </a:prstGeom>
          <a:ln w="25400">
            <a:solidFill>
              <a:srgbClr val="4AACC5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08585">
              <a:spcBef>
                <a:spcPts val="5"/>
              </a:spcBef>
            </a:pPr>
            <a:r>
              <a:rPr sz="1600" b="1" spc="-10" dirty="0">
                <a:solidFill>
                  <a:prstClr val="black"/>
                </a:solidFill>
                <a:latin typeface="Carlito"/>
                <a:cs typeface="Carlito"/>
              </a:rPr>
              <a:t>Unweighted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67000" y="2590800"/>
            <a:ext cx="1219200" cy="246862"/>
          </a:xfrm>
          <a:prstGeom prst="rect">
            <a:avLst/>
          </a:prstGeom>
          <a:ln w="25400">
            <a:solidFill>
              <a:srgbClr val="4AACC5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51765">
              <a:spcBef>
                <a:spcPts val="5"/>
              </a:spcBef>
            </a:pPr>
            <a:r>
              <a:rPr sz="1600" b="1" spc="-15" dirty="0">
                <a:solidFill>
                  <a:prstClr val="black"/>
                </a:solidFill>
                <a:latin typeface="Carlito"/>
                <a:cs typeface="Carlito"/>
              </a:rPr>
              <a:t>Weighted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19800" y="1590420"/>
            <a:ext cx="1828800" cy="924560"/>
          </a:xfrm>
          <a:custGeom>
            <a:avLst/>
            <a:gdLst/>
            <a:ahLst/>
            <a:cxnLst/>
            <a:rect l="l" t="t" r="r" b="b"/>
            <a:pathLst>
              <a:path w="1828800" h="924560">
                <a:moveTo>
                  <a:pt x="1828800" y="924179"/>
                </a:moveTo>
                <a:lnTo>
                  <a:pt x="1826514" y="917956"/>
                </a:lnTo>
                <a:lnTo>
                  <a:pt x="1788541" y="814324"/>
                </a:lnTo>
                <a:lnTo>
                  <a:pt x="1781302" y="811022"/>
                </a:lnTo>
                <a:lnTo>
                  <a:pt x="1768094" y="815848"/>
                </a:lnTo>
                <a:lnTo>
                  <a:pt x="1764665" y="823087"/>
                </a:lnTo>
                <a:lnTo>
                  <a:pt x="1767078" y="829691"/>
                </a:lnTo>
                <a:lnTo>
                  <a:pt x="1781352" y="868489"/>
                </a:lnTo>
                <a:lnTo>
                  <a:pt x="732028" y="0"/>
                </a:lnTo>
                <a:lnTo>
                  <a:pt x="723900" y="9779"/>
                </a:lnTo>
                <a:lnTo>
                  <a:pt x="713994" y="1905"/>
                </a:lnTo>
                <a:lnTo>
                  <a:pt x="34823" y="859688"/>
                </a:lnTo>
                <a:lnTo>
                  <a:pt x="40640" y="818896"/>
                </a:lnTo>
                <a:lnTo>
                  <a:pt x="41656" y="812038"/>
                </a:lnTo>
                <a:lnTo>
                  <a:pt x="36830" y="805561"/>
                </a:lnTo>
                <a:lnTo>
                  <a:pt x="22860" y="803529"/>
                </a:lnTo>
                <a:lnTo>
                  <a:pt x="16510" y="808355"/>
                </a:lnTo>
                <a:lnTo>
                  <a:pt x="15494" y="815340"/>
                </a:lnTo>
                <a:lnTo>
                  <a:pt x="0" y="924179"/>
                </a:lnTo>
                <a:lnTo>
                  <a:pt x="30213" y="912368"/>
                </a:lnTo>
                <a:lnTo>
                  <a:pt x="108966" y="881634"/>
                </a:lnTo>
                <a:lnTo>
                  <a:pt x="112141" y="874268"/>
                </a:lnTo>
                <a:lnTo>
                  <a:pt x="109601" y="867664"/>
                </a:lnTo>
                <a:lnTo>
                  <a:pt x="107061" y="861187"/>
                </a:lnTo>
                <a:lnTo>
                  <a:pt x="99695" y="857885"/>
                </a:lnTo>
                <a:lnTo>
                  <a:pt x="54711" y="875499"/>
                </a:lnTo>
                <a:lnTo>
                  <a:pt x="725754" y="27825"/>
                </a:lnTo>
                <a:lnTo>
                  <a:pt x="1765109" y="887958"/>
                </a:lnTo>
                <a:lnTo>
                  <a:pt x="1717548" y="880110"/>
                </a:lnTo>
                <a:lnTo>
                  <a:pt x="1710944" y="884809"/>
                </a:lnTo>
                <a:lnTo>
                  <a:pt x="1708658" y="898652"/>
                </a:lnTo>
                <a:lnTo>
                  <a:pt x="1713357" y="905256"/>
                </a:lnTo>
                <a:lnTo>
                  <a:pt x="1828800" y="924179"/>
                </a:lnTo>
                <a:close/>
              </a:path>
            </a:pathLst>
          </a:custGeom>
          <a:solidFill>
            <a:srgbClr val="4AACC5"/>
          </a:solid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5400" y="2590800"/>
            <a:ext cx="1371600" cy="246862"/>
          </a:xfrm>
          <a:prstGeom prst="rect">
            <a:avLst/>
          </a:prstGeom>
          <a:ln w="25400">
            <a:solidFill>
              <a:srgbClr val="4AACC5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09220">
              <a:spcBef>
                <a:spcPts val="5"/>
              </a:spcBef>
            </a:pPr>
            <a:r>
              <a:rPr sz="1600" b="1" spc="-10" dirty="0">
                <a:solidFill>
                  <a:prstClr val="black"/>
                </a:solidFill>
                <a:latin typeface="Carlito"/>
                <a:cs typeface="Carlito"/>
              </a:rPr>
              <a:t>Unweighted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62800" y="2590800"/>
            <a:ext cx="1219200" cy="246862"/>
          </a:xfrm>
          <a:prstGeom prst="rect">
            <a:avLst/>
          </a:prstGeom>
          <a:ln w="25400">
            <a:solidFill>
              <a:srgbClr val="4AACC5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52400">
              <a:spcBef>
                <a:spcPts val="5"/>
              </a:spcBef>
            </a:pPr>
            <a:r>
              <a:rPr sz="1600" b="1" spc="-15" dirty="0">
                <a:solidFill>
                  <a:prstClr val="black"/>
                </a:solidFill>
                <a:latin typeface="Carlito"/>
                <a:cs typeface="Carlito"/>
              </a:rPr>
              <a:t>Weighted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57702" y="1295400"/>
            <a:ext cx="40005" cy="4876800"/>
          </a:xfrm>
          <a:custGeom>
            <a:avLst/>
            <a:gdLst/>
            <a:ahLst/>
            <a:cxnLst/>
            <a:rect l="l" t="t" r="r" b="b"/>
            <a:pathLst>
              <a:path w="40004" h="4876800">
                <a:moveTo>
                  <a:pt x="39750" y="0"/>
                </a:moveTo>
                <a:lnTo>
                  <a:pt x="0" y="4876800"/>
                </a:lnTo>
              </a:path>
            </a:pathLst>
          </a:custGeom>
          <a:ln w="38100">
            <a:solidFill>
              <a:srgbClr val="4AACC5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8302" y="3721100"/>
            <a:ext cx="330200" cy="330200"/>
            <a:chOff x="368300" y="3721100"/>
            <a:chExt cx="330200" cy="330200"/>
          </a:xfrm>
        </p:grpSpPr>
        <p:sp>
          <p:nvSpPr>
            <p:cNvPr id="19" name="object 19"/>
            <p:cNvSpPr/>
            <p:nvPr/>
          </p:nvSpPr>
          <p:spPr>
            <a:xfrm>
              <a:off x="381000" y="3733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81000" y="3733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50292" y="3721995"/>
            <a:ext cx="1663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01702" y="3111500"/>
            <a:ext cx="330200" cy="330200"/>
            <a:chOff x="901700" y="3111500"/>
            <a:chExt cx="330200" cy="330200"/>
          </a:xfrm>
        </p:grpSpPr>
        <p:sp>
          <p:nvSpPr>
            <p:cNvPr id="23" name="object 23"/>
            <p:cNvSpPr/>
            <p:nvPr/>
          </p:nvSpPr>
          <p:spPr>
            <a:xfrm>
              <a:off x="914400" y="3124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914400" y="3124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88265" y="3112441"/>
            <a:ext cx="1581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77902" y="4254500"/>
            <a:ext cx="330200" cy="330200"/>
            <a:chOff x="977900" y="4254500"/>
            <a:chExt cx="330200" cy="330200"/>
          </a:xfrm>
        </p:grpSpPr>
        <p:sp>
          <p:nvSpPr>
            <p:cNvPr id="27" name="object 27"/>
            <p:cNvSpPr/>
            <p:nvPr/>
          </p:nvSpPr>
          <p:spPr>
            <a:xfrm>
              <a:off x="990600" y="4267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990600" y="4267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69339" y="4255822"/>
            <a:ext cx="1473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11302" y="3721100"/>
            <a:ext cx="330200" cy="330200"/>
            <a:chOff x="1511300" y="3721100"/>
            <a:chExt cx="330200" cy="330200"/>
          </a:xfrm>
        </p:grpSpPr>
        <p:sp>
          <p:nvSpPr>
            <p:cNvPr id="31" name="object 31"/>
            <p:cNvSpPr/>
            <p:nvPr/>
          </p:nvSpPr>
          <p:spPr>
            <a:xfrm>
              <a:off x="1524000" y="3733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524000" y="3733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602105" y="3721995"/>
            <a:ext cx="1498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01902" y="3111500"/>
            <a:ext cx="863600" cy="939800"/>
            <a:chOff x="2501900" y="3111500"/>
            <a:chExt cx="863600" cy="939800"/>
          </a:xfrm>
        </p:grpSpPr>
        <p:sp>
          <p:nvSpPr>
            <p:cNvPr id="35" name="object 35"/>
            <p:cNvSpPr/>
            <p:nvPr/>
          </p:nvSpPr>
          <p:spPr>
            <a:xfrm>
              <a:off x="2514600" y="3733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514600" y="3733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048000" y="3124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048000" y="3124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122423" y="3112441"/>
            <a:ext cx="1581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728341" y="3371723"/>
            <a:ext cx="1247140" cy="1213485"/>
            <a:chOff x="2728341" y="3371722"/>
            <a:chExt cx="1247140" cy="1213485"/>
          </a:xfrm>
        </p:grpSpPr>
        <p:sp>
          <p:nvSpPr>
            <p:cNvPr id="41" name="object 41"/>
            <p:cNvSpPr/>
            <p:nvPr/>
          </p:nvSpPr>
          <p:spPr>
            <a:xfrm>
              <a:off x="3657600" y="37337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3657600" y="37337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2774823" y="3384422"/>
              <a:ext cx="927735" cy="394335"/>
            </a:xfrm>
            <a:custGeom>
              <a:avLst/>
              <a:gdLst/>
              <a:ahLst/>
              <a:cxnLst/>
              <a:rect l="l" t="t" r="r" b="b"/>
              <a:pathLst>
                <a:path w="927735" h="394335">
                  <a:moveTo>
                    <a:pt x="533400" y="0"/>
                  </a:moveTo>
                  <a:lnTo>
                    <a:pt x="927353" y="393953"/>
                  </a:lnTo>
                </a:path>
                <a:path w="927735" h="394335">
                  <a:moveTo>
                    <a:pt x="0" y="393953"/>
                  </a:moveTo>
                  <a:lnTo>
                    <a:pt x="31775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3124200" y="4267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3124200" y="4267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2774823" y="3994022"/>
              <a:ext cx="394335" cy="318135"/>
            </a:xfrm>
            <a:custGeom>
              <a:avLst/>
              <a:gdLst/>
              <a:ahLst/>
              <a:cxnLst/>
              <a:rect l="l" t="t" r="r" b="b"/>
              <a:pathLst>
                <a:path w="394335" h="318135">
                  <a:moveTo>
                    <a:pt x="0" y="0"/>
                  </a:moveTo>
                  <a:lnTo>
                    <a:pt x="393953" y="31775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728341" y="3516121"/>
              <a:ext cx="98043" cy="961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48" name="object 48"/>
          <p:cNvSpPr/>
          <p:nvPr/>
        </p:nvSpPr>
        <p:spPr>
          <a:xfrm>
            <a:off x="641159" y="3384423"/>
            <a:ext cx="927735" cy="927735"/>
          </a:xfrm>
          <a:custGeom>
            <a:avLst/>
            <a:gdLst/>
            <a:ahLst/>
            <a:cxnLst/>
            <a:rect l="l" t="t" r="r" b="b"/>
            <a:pathLst>
              <a:path w="927735" h="927735">
                <a:moveTo>
                  <a:pt x="0" y="393953"/>
                </a:moveTo>
                <a:lnTo>
                  <a:pt x="317881" y="0"/>
                </a:lnTo>
              </a:path>
              <a:path w="927735" h="927735">
                <a:moveTo>
                  <a:pt x="0" y="609600"/>
                </a:moveTo>
                <a:lnTo>
                  <a:pt x="394081" y="927353"/>
                </a:lnTo>
              </a:path>
              <a:path w="927735" h="927735">
                <a:moveTo>
                  <a:pt x="44640" y="501776"/>
                </a:moveTo>
                <a:lnTo>
                  <a:pt x="882840" y="503427"/>
                </a:lnTo>
              </a:path>
              <a:path w="927735" h="927735">
                <a:moveTo>
                  <a:pt x="533400" y="0"/>
                </a:moveTo>
                <a:lnTo>
                  <a:pt x="927417" y="3939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016502" y="3035300"/>
            <a:ext cx="3530600" cy="154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99050" y="3721995"/>
            <a:ext cx="1663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37404" y="3112441"/>
            <a:ext cx="1581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18430" y="4255822"/>
            <a:ext cx="1473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250941" y="3721995"/>
            <a:ext cx="1498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08376" y="3377566"/>
            <a:ext cx="1809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20</a:t>
            </a:r>
            <a:endParaRPr sz="11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558795" y="3664059"/>
            <a:ext cx="1352550" cy="9079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581025" algn="l"/>
                <a:tab pos="1111250" algn="l"/>
              </a:tabLst>
            </a:pPr>
            <a:r>
              <a:rPr sz="2400" baseline="-27777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600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	</a:t>
            </a:r>
            <a:r>
              <a:rPr sz="1100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12	</a:t>
            </a:r>
            <a:r>
              <a:rPr sz="2400" baseline="-27777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2400" baseline="-27777" dirty="0">
              <a:solidFill>
                <a:prstClr val="black"/>
              </a:solidFill>
              <a:latin typeface="Carlito"/>
              <a:cs typeface="Carlito"/>
            </a:endParaRPr>
          </a:p>
          <a:p>
            <a:endParaRPr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52425">
              <a:lnSpc>
                <a:spcPts val="1065"/>
              </a:lnSpc>
            </a:pP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7</a:t>
            </a:r>
          </a:p>
          <a:p>
            <a:pPr marL="83185" algn="ctr">
              <a:lnSpc>
                <a:spcPts val="1785"/>
              </a:lnSpc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16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081009" y="3329230"/>
            <a:ext cx="1809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10</a:t>
            </a:r>
            <a:endParaRPr sz="11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308593" y="3645789"/>
            <a:ext cx="1498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156831" y="3645789"/>
            <a:ext cx="1663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695056" y="3036241"/>
            <a:ext cx="1581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776235" y="4179317"/>
            <a:ext cx="14795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700009" y="3606165"/>
            <a:ext cx="1809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12</a:t>
            </a:r>
            <a:endParaRPr sz="11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395209" y="3301417"/>
            <a:ext cx="1028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3</a:t>
            </a:r>
            <a:endParaRPr sz="11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395209" y="4063365"/>
            <a:ext cx="1028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4</a:t>
            </a:r>
            <a:endParaRPr sz="11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23990" y="4215893"/>
            <a:ext cx="41021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A</a:t>
            </a:r>
            <a:r>
              <a:rPr sz="1100" spc="-15" dirty="0">
                <a:solidFill>
                  <a:prstClr val="black"/>
                </a:solidFill>
                <a:latin typeface="Carlito"/>
                <a:cs typeface="Carlito"/>
              </a:rPr>
              <a:t>r</a:t>
            </a:r>
            <a:r>
              <a:rPr sz="1100" spc="-5" dirty="0">
                <a:solidFill>
                  <a:prstClr val="black"/>
                </a:solidFill>
                <a:latin typeface="Carlito"/>
                <a:cs typeface="Carlito"/>
              </a:rPr>
              <a:t>c</a:t>
            </a: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s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307339" y="4954880"/>
            <a:ext cx="136969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00"/>
              </a:spcBef>
            </a:pPr>
            <a:r>
              <a:rPr sz="1400" b="1" spc="-15" dirty="0">
                <a:solidFill>
                  <a:prstClr val="black"/>
                </a:solidFill>
                <a:latin typeface="Carlito"/>
                <a:cs typeface="Carlito"/>
              </a:rPr>
              <a:t>Graph </a:t>
            </a:r>
            <a:r>
              <a:rPr sz="1400" b="1" spc="-25" dirty="0">
                <a:solidFill>
                  <a:prstClr val="black"/>
                </a:solidFill>
                <a:latin typeface="Carlito"/>
                <a:cs typeface="Carlito"/>
              </a:rPr>
              <a:t>G(V,E)  </a:t>
            </a:r>
            <a:r>
              <a:rPr sz="1400" b="1" spc="-10" dirty="0">
                <a:solidFill>
                  <a:prstClr val="black"/>
                </a:solidFill>
                <a:latin typeface="Carlito"/>
                <a:cs typeface="Carlito"/>
              </a:rPr>
              <a:t>V(G)=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{</a:t>
            </a:r>
            <a:r>
              <a:rPr sz="1400" spc="5" dirty="0">
                <a:solidFill>
                  <a:prstClr val="black"/>
                </a:solidFill>
                <a:latin typeface="Carlito"/>
                <a:cs typeface="Carlito"/>
              </a:rPr>
              <a:t>A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,</a:t>
            </a:r>
            <a:r>
              <a:rPr sz="1400" spc="-40" dirty="0">
                <a:solidFill>
                  <a:prstClr val="black"/>
                </a:solidFill>
                <a:latin typeface="Carlito"/>
                <a:cs typeface="Carlito"/>
              </a:rPr>
              <a:t>B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,</a:t>
            </a:r>
            <a:r>
              <a:rPr sz="1400" spc="-20" dirty="0">
                <a:solidFill>
                  <a:prstClr val="black"/>
                </a:solidFill>
                <a:latin typeface="Carlito"/>
                <a:cs typeface="Carlito"/>
              </a:rPr>
              <a:t>C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,D}</a:t>
            </a:r>
            <a:endParaRPr sz="1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07341" y="5809589"/>
            <a:ext cx="2519044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-5" dirty="0">
                <a:solidFill>
                  <a:prstClr val="black"/>
                </a:solidFill>
                <a:latin typeface="Carlito"/>
                <a:cs typeface="Carlito"/>
              </a:rPr>
              <a:t>E(G)=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{(A,B),(A,D),(B,D),(D,C)}</a:t>
            </a:r>
            <a:endParaRPr sz="1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663702" y="5473700"/>
            <a:ext cx="177800" cy="292100"/>
            <a:chOff x="1663700" y="5473700"/>
            <a:chExt cx="177800" cy="292100"/>
          </a:xfrm>
        </p:grpSpPr>
        <p:sp>
          <p:nvSpPr>
            <p:cNvPr id="68" name="object 68"/>
            <p:cNvSpPr/>
            <p:nvPr/>
          </p:nvSpPr>
          <p:spPr>
            <a:xfrm>
              <a:off x="1676400" y="5486400"/>
              <a:ext cx="152400" cy="266700"/>
            </a:xfrm>
            <a:custGeom>
              <a:avLst/>
              <a:gdLst/>
              <a:ahLst/>
              <a:cxnLst/>
              <a:rect l="l" t="t" r="r" b="b"/>
              <a:pathLst>
                <a:path w="152400" h="266700">
                  <a:moveTo>
                    <a:pt x="0" y="0"/>
                  </a:moveTo>
                  <a:lnTo>
                    <a:pt x="0" y="266700"/>
                  </a:lnTo>
                  <a:lnTo>
                    <a:pt x="152400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676400" y="5486400"/>
              <a:ext cx="152400" cy="266700"/>
            </a:xfrm>
            <a:custGeom>
              <a:avLst/>
              <a:gdLst/>
              <a:ahLst/>
              <a:cxnLst/>
              <a:rect l="l" t="t" r="r" b="b"/>
              <a:pathLst>
                <a:path w="152400" h="266700">
                  <a:moveTo>
                    <a:pt x="0" y="0"/>
                  </a:moveTo>
                  <a:lnTo>
                    <a:pt x="152400" y="13335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905000" y="5486400"/>
            <a:ext cx="1143000" cy="228600"/>
          </a:xfrm>
          <a:prstGeom prst="rect">
            <a:avLst/>
          </a:prstGeom>
          <a:solidFill>
            <a:srgbClr val="F79546"/>
          </a:solidFill>
          <a:ln w="25400">
            <a:solidFill>
              <a:srgbClr val="B66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425">
              <a:lnSpc>
                <a:spcPts val="1800"/>
              </a:lnSpc>
            </a:pPr>
            <a:r>
              <a:rPr sz="1600" b="1" spc="-25" dirty="0">
                <a:solidFill>
                  <a:srgbClr val="FFFFFF"/>
                </a:solidFill>
                <a:latin typeface="Carlito"/>
                <a:cs typeface="Carlito"/>
              </a:rPr>
              <a:t>Vertex</a:t>
            </a:r>
            <a:r>
              <a:rPr sz="1600" b="1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2806702" y="5854700"/>
            <a:ext cx="177800" cy="292100"/>
            <a:chOff x="2806700" y="5854700"/>
            <a:chExt cx="177800" cy="292100"/>
          </a:xfrm>
        </p:grpSpPr>
        <p:sp>
          <p:nvSpPr>
            <p:cNvPr id="72" name="object 72"/>
            <p:cNvSpPr/>
            <p:nvPr/>
          </p:nvSpPr>
          <p:spPr>
            <a:xfrm>
              <a:off x="2819400" y="5867400"/>
              <a:ext cx="152400" cy="266700"/>
            </a:xfrm>
            <a:custGeom>
              <a:avLst/>
              <a:gdLst/>
              <a:ahLst/>
              <a:cxnLst/>
              <a:rect l="l" t="t" r="r" b="b"/>
              <a:pathLst>
                <a:path w="152400" h="266700">
                  <a:moveTo>
                    <a:pt x="0" y="0"/>
                  </a:moveTo>
                  <a:lnTo>
                    <a:pt x="0" y="266700"/>
                  </a:lnTo>
                  <a:lnTo>
                    <a:pt x="152400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2819400" y="5867400"/>
              <a:ext cx="152400" cy="266700"/>
            </a:xfrm>
            <a:custGeom>
              <a:avLst/>
              <a:gdLst/>
              <a:ahLst/>
              <a:cxnLst/>
              <a:rect l="l" t="t" r="r" b="b"/>
              <a:pathLst>
                <a:path w="152400" h="266700">
                  <a:moveTo>
                    <a:pt x="0" y="0"/>
                  </a:moveTo>
                  <a:lnTo>
                    <a:pt x="152400" y="13335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048000" y="5867400"/>
            <a:ext cx="990600" cy="228600"/>
          </a:xfrm>
          <a:prstGeom prst="rect">
            <a:avLst/>
          </a:prstGeom>
          <a:solidFill>
            <a:srgbClr val="F79546"/>
          </a:solidFill>
          <a:ln w="25400">
            <a:solidFill>
              <a:srgbClr val="B66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870">
              <a:lnSpc>
                <a:spcPts val="1800"/>
              </a:lnSpc>
            </a:pPr>
            <a:r>
              <a:rPr sz="1600" b="1" spc="-15" dirty="0">
                <a:solidFill>
                  <a:srgbClr val="FFFFFF"/>
                </a:solidFill>
                <a:latin typeface="Carlito"/>
                <a:cs typeface="Carlito"/>
              </a:rPr>
              <a:t>Edge</a:t>
            </a:r>
            <a:r>
              <a:rPr sz="1600" b="1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651375" y="4685538"/>
            <a:ext cx="3729354" cy="7226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 marR="5080">
              <a:spcBef>
                <a:spcPts val="95"/>
              </a:spcBef>
              <a:buClr>
                <a:srgbClr val="C0504D"/>
              </a:buClr>
              <a:buFont typeface="Wingdings"/>
              <a:buChar char=""/>
              <a:tabLst>
                <a:tab pos="316230" algn="l"/>
              </a:tabLst>
            </a:pPr>
            <a:r>
              <a:rPr sz="1400" dirty="0">
                <a:solidFill>
                  <a:prstClr val="black"/>
                </a:solidFill>
                <a:latin typeface="Carlito"/>
                <a:cs typeface="Carlito"/>
              </a:rPr>
              <a:t>If 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only 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one 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direction </a:t>
            </a:r>
            <a:r>
              <a:rPr sz="1400" dirty="0">
                <a:solidFill>
                  <a:prstClr val="black"/>
                </a:solidFill>
                <a:latin typeface="Carlito"/>
                <a:cs typeface="Carlito"/>
              </a:rPr>
              <a:t>is 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allowed </a:t>
            </a:r>
            <a:r>
              <a:rPr sz="1400" dirty="0">
                <a:solidFill>
                  <a:prstClr val="black"/>
                </a:solidFill>
                <a:latin typeface="Carlito"/>
                <a:cs typeface="Carlito"/>
              </a:rPr>
              <a:t>then 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the  graph </a:t>
            </a:r>
            <a:r>
              <a:rPr sz="1400" dirty="0">
                <a:solidFill>
                  <a:prstClr val="black"/>
                </a:solidFill>
                <a:latin typeface="Carlito"/>
                <a:cs typeface="Carlito"/>
              </a:rPr>
              <a:t>is </a:t>
            </a:r>
            <a:r>
              <a:rPr sz="1400" i="1" u="heavy" spc="-10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oriented</a:t>
            </a:r>
            <a:r>
              <a:rPr sz="1400" i="1" spc="-1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instead 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of</a:t>
            </a:r>
            <a:r>
              <a:rPr sz="1400" spc="-1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i="1" u="heavy" spc="-5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directed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  <a:p>
            <a:pPr marL="12700">
              <a:spcBef>
                <a:spcPts val="450"/>
              </a:spcBef>
            </a:pPr>
            <a:r>
              <a:rPr sz="1400" b="1" spc="-10" dirty="0">
                <a:solidFill>
                  <a:prstClr val="black"/>
                </a:solidFill>
                <a:latin typeface="Carlito"/>
                <a:cs typeface="Carlito"/>
              </a:rPr>
              <a:t>Digraph</a:t>
            </a:r>
            <a:r>
              <a:rPr sz="1400" b="1" spc="1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b="1" spc="-25" dirty="0">
                <a:solidFill>
                  <a:prstClr val="black"/>
                </a:solidFill>
                <a:latin typeface="Carlito"/>
                <a:cs typeface="Carlito"/>
              </a:rPr>
              <a:t>D(V,A)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651376" y="5595924"/>
            <a:ext cx="1236345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-10" dirty="0">
                <a:solidFill>
                  <a:prstClr val="black"/>
                </a:solidFill>
                <a:latin typeface="Carlito"/>
                <a:cs typeface="Carlito"/>
              </a:rPr>
              <a:t>V(D)=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{A,B,C,D}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51375" y="5961989"/>
            <a:ext cx="301244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400" b="1" spc="-5" dirty="0">
                <a:solidFill>
                  <a:prstClr val="black"/>
                </a:solidFill>
                <a:latin typeface="Carlito"/>
                <a:cs typeface="Carlito"/>
              </a:rPr>
              <a:t>A(D)=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{(A,D), </a:t>
            </a:r>
            <a:r>
              <a:rPr sz="1400" spc="-15" dirty="0">
                <a:solidFill>
                  <a:prstClr val="black"/>
                </a:solidFill>
                <a:latin typeface="Carlito"/>
                <a:cs typeface="Carlito"/>
              </a:rPr>
              <a:t>(D,C), 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(B,A),(B,D),(D,B)</a:t>
            </a:r>
            <a:r>
              <a:rPr sz="1400" spc="1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}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007102" y="5626100"/>
            <a:ext cx="177800" cy="292100"/>
            <a:chOff x="6007100" y="5626100"/>
            <a:chExt cx="177800" cy="292100"/>
          </a:xfrm>
        </p:grpSpPr>
        <p:sp>
          <p:nvSpPr>
            <p:cNvPr id="79" name="object 79"/>
            <p:cNvSpPr/>
            <p:nvPr/>
          </p:nvSpPr>
          <p:spPr>
            <a:xfrm>
              <a:off x="6019800" y="5638800"/>
              <a:ext cx="152400" cy="266700"/>
            </a:xfrm>
            <a:custGeom>
              <a:avLst/>
              <a:gdLst/>
              <a:ahLst/>
              <a:cxnLst/>
              <a:rect l="l" t="t" r="r" b="b"/>
              <a:pathLst>
                <a:path w="152400" h="266700">
                  <a:moveTo>
                    <a:pt x="0" y="0"/>
                  </a:moveTo>
                  <a:lnTo>
                    <a:pt x="0" y="266700"/>
                  </a:lnTo>
                  <a:lnTo>
                    <a:pt x="152400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6019800" y="5638800"/>
              <a:ext cx="152400" cy="266700"/>
            </a:xfrm>
            <a:custGeom>
              <a:avLst/>
              <a:gdLst/>
              <a:ahLst/>
              <a:cxnLst/>
              <a:rect l="l" t="t" r="r" b="b"/>
              <a:pathLst>
                <a:path w="152400" h="266700">
                  <a:moveTo>
                    <a:pt x="0" y="0"/>
                  </a:moveTo>
                  <a:lnTo>
                    <a:pt x="152400" y="13335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7683502" y="5930900"/>
            <a:ext cx="177800" cy="292100"/>
            <a:chOff x="7683500" y="5930900"/>
            <a:chExt cx="177800" cy="292100"/>
          </a:xfrm>
        </p:grpSpPr>
        <p:sp>
          <p:nvSpPr>
            <p:cNvPr id="82" name="object 82"/>
            <p:cNvSpPr/>
            <p:nvPr/>
          </p:nvSpPr>
          <p:spPr>
            <a:xfrm>
              <a:off x="7696200" y="5943600"/>
              <a:ext cx="152400" cy="266700"/>
            </a:xfrm>
            <a:custGeom>
              <a:avLst/>
              <a:gdLst/>
              <a:ahLst/>
              <a:cxnLst/>
              <a:rect l="l" t="t" r="r" b="b"/>
              <a:pathLst>
                <a:path w="152400" h="266700">
                  <a:moveTo>
                    <a:pt x="0" y="0"/>
                  </a:moveTo>
                  <a:lnTo>
                    <a:pt x="0" y="266700"/>
                  </a:lnTo>
                  <a:lnTo>
                    <a:pt x="152400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7696200" y="5943600"/>
              <a:ext cx="152400" cy="266700"/>
            </a:xfrm>
            <a:custGeom>
              <a:avLst/>
              <a:gdLst/>
              <a:ahLst/>
              <a:cxnLst/>
              <a:rect l="l" t="t" r="r" b="b"/>
              <a:pathLst>
                <a:path w="152400" h="266700">
                  <a:moveTo>
                    <a:pt x="0" y="0"/>
                  </a:moveTo>
                  <a:lnTo>
                    <a:pt x="152400" y="133350"/>
                  </a:lnTo>
                  <a:lnTo>
                    <a:pt x="0" y="2667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248400" y="5638800"/>
            <a:ext cx="1143000" cy="228600"/>
          </a:xfrm>
          <a:prstGeom prst="rect">
            <a:avLst/>
          </a:prstGeom>
          <a:solidFill>
            <a:srgbClr val="F79546"/>
          </a:solidFill>
          <a:ln w="25400">
            <a:solidFill>
              <a:srgbClr val="B66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060">
              <a:lnSpc>
                <a:spcPts val="1800"/>
              </a:lnSpc>
            </a:pPr>
            <a:r>
              <a:rPr sz="1600" b="1" spc="-25" dirty="0">
                <a:solidFill>
                  <a:srgbClr val="FFFFFF"/>
                </a:solidFill>
                <a:latin typeface="Carlito"/>
                <a:cs typeface="Carlito"/>
              </a:rPr>
              <a:t>Vertex</a:t>
            </a:r>
            <a:r>
              <a:rPr sz="1600" b="1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924800" y="5943600"/>
            <a:ext cx="990600" cy="228600"/>
          </a:xfrm>
          <a:prstGeom prst="rect">
            <a:avLst/>
          </a:prstGeom>
          <a:solidFill>
            <a:srgbClr val="F79546"/>
          </a:solidFill>
          <a:ln w="25400">
            <a:solidFill>
              <a:srgbClr val="B66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3505">
              <a:lnSpc>
                <a:spcPts val="1800"/>
              </a:lnSpc>
            </a:pPr>
            <a:r>
              <a:rPr sz="1600" b="1" spc="-15" dirty="0">
                <a:solidFill>
                  <a:srgbClr val="FFFFFF"/>
                </a:solidFill>
                <a:latin typeface="Carlito"/>
                <a:cs typeface="Carlito"/>
              </a:rPr>
              <a:t>Edge</a:t>
            </a:r>
            <a:r>
              <a:rPr sz="1600" b="1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48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113" y="184265"/>
            <a:ext cx="8639175" cy="897255"/>
            <a:chOff x="138112" y="184213"/>
            <a:chExt cx="8639175" cy="897255"/>
          </a:xfrm>
        </p:grpSpPr>
        <p:sp>
          <p:nvSpPr>
            <p:cNvPr id="3" name="object 3"/>
            <p:cNvSpPr/>
            <p:nvPr/>
          </p:nvSpPr>
          <p:spPr>
            <a:xfrm>
              <a:off x="152400" y="198501"/>
              <a:ext cx="8610600" cy="868680"/>
            </a:xfrm>
            <a:custGeom>
              <a:avLst/>
              <a:gdLst/>
              <a:ahLst/>
              <a:cxnLst/>
              <a:rect l="l" t="t" r="r" b="b"/>
              <a:pathLst>
                <a:path w="8610600" h="868680">
                  <a:moveTo>
                    <a:pt x="8465820" y="0"/>
                  </a:moveTo>
                  <a:lnTo>
                    <a:pt x="144729" y="0"/>
                  </a:lnTo>
                  <a:lnTo>
                    <a:pt x="98982" y="7375"/>
                  </a:lnTo>
                  <a:lnTo>
                    <a:pt x="59253" y="27911"/>
                  </a:lnTo>
                  <a:lnTo>
                    <a:pt x="27923" y="59225"/>
                  </a:lnTo>
                  <a:lnTo>
                    <a:pt x="7378" y="98934"/>
                  </a:lnTo>
                  <a:lnTo>
                    <a:pt x="0" y="144652"/>
                  </a:lnTo>
                  <a:lnTo>
                    <a:pt x="0" y="723519"/>
                  </a:lnTo>
                  <a:lnTo>
                    <a:pt x="7378" y="769299"/>
                  </a:lnTo>
                  <a:lnTo>
                    <a:pt x="27923" y="809045"/>
                  </a:lnTo>
                  <a:lnTo>
                    <a:pt x="59253" y="840379"/>
                  </a:lnTo>
                  <a:lnTo>
                    <a:pt x="98982" y="860922"/>
                  </a:lnTo>
                  <a:lnTo>
                    <a:pt x="144729" y="868299"/>
                  </a:lnTo>
                  <a:lnTo>
                    <a:pt x="8465820" y="868299"/>
                  </a:lnTo>
                  <a:lnTo>
                    <a:pt x="8511600" y="860922"/>
                  </a:lnTo>
                  <a:lnTo>
                    <a:pt x="8551346" y="840379"/>
                  </a:lnTo>
                  <a:lnTo>
                    <a:pt x="8582680" y="809045"/>
                  </a:lnTo>
                  <a:lnTo>
                    <a:pt x="8603223" y="769299"/>
                  </a:lnTo>
                  <a:lnTo>
                    <a:pt x="8610600" y="723519"/>
                  </a:lnTo>
                  <a:lnTo>
                    <a:pt x="8610600" y="144652"/>
                  </a:lnTo>
                  <a:lnTo>
                    <a:pt x="8603223" y="98934"/>
                  </a:lnTo>
                  <a:lnTo>
                    <a:pt x="8582680" y="59225"/>
                  </a:lnTo>
                  <a:lnTo>
                    <a:pt x="8551346" y="27911"/>
                  </a:lnTo>
                  <a:lnTo>
                    <a:pt x="8511600" y="7375"/>
                  </a:lnTo>
                  <a:lnTo>
                    <a:pt x="846582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52400" y="198501"/>
              <a:ext cx="8610600" cy="868680"/>
            </a:xfrm>
            <a:custGeom>
              <a:avLst/>
              <a:gdLst/>
              <a:ahLst/>
              <a:cxnLst/>
              <a:rect l="l" t="t" r="r" b="b"/>
              <a:pathLst>
                <a:path w="8610600" h="868680">
                  <a:moveTo>
                    <a:pt x="0" y="144652"/>
                  </a:moveTo>
                  <a:lnTo>
                    <a:pt x="7378" y="98934"/>
                  </a:lnTo>
                  <a:lnTo>
                    <a:pt x="27923" y="59225"/>
                  </a:lnTo>
                  <a:lnTo>
                    <a:pt x="59253" y="27911"/>
                  </a:lnTo>
                  <a:lnTo>
                    <a:pt x="98982" y="7375"/>
                  </a:lnTo>
                  <a:lnTo>
                    <a:pt x="144729" y="0"/>
                  </a:lnTo>
                  <a:lnTo>
                    <a:pt x="8465820" y="0"/>
                  </a:lnTo>
                  <a:lnTo>
                    <a:pt x="8511600" y="7375"/>
                  </a:lnTo>
                  <a:lnTo>
                    <a:pt x="8551346" y="27911"/>
                  </a:lnTo>
                  <a:lnTo>
                    <a:pt x="8582680" y="59225"/>
                  </a:lnTo>
                  <a:lnTo>
                    <a:pt x="8603223" y="98934"/>
                  </a:lnTo>
                  <a:lnTo>
                    <a:pt x="8610600" y="144652"/>
                  </a:lnTo>
                  <a:lnTo>
                    <a:pt x="8610600" y="723519"/>
                  </a:lnTo>
                  <a:lnTo>
                    <a:pt x="8603223" y="769299"/>
                  </a:lnTo>
                  <a:lnTo>
                    <a:pt x="8582680" y="809045"/>
                  </a:lnTo>
                  <a:lnTo>
                    <a:pt x="8551346" y="840379"/>
                  </a:lnTo>
                  <a:lnTo>
                    <a:pt x="8511600" y="860922"/>
                  </a:lnTo>
                  <a:lnTo>
                    <a:pt x="8465820" y="868299"/>
                  </a:lnTo>
                  <a:lnTo>
                    <a:pt x="144729" y="868299"/>
                  </a:lnTo>
                  <a:lnTo>
                    <a:pt x="98982" y="860922"/>
                  </a:lnTo>
                  <a:lnTo>
                    <a:pt x="59253" y="840379"/>
                  </a:lnTo>
                  <a:lnTo>
                    <a:pt x="27923" y="809045"/>
                  </a:lnTo>
                  <a:lnTo>
                    <a:pt x="7378" y="769299"/>
                  </a:lnTo>
                  <a:lnTo>
                    <a:pt x="0" y="723519"/>
                  </a:lnTo>
                  <a:lnTo>
                    <a:pt x="0" y="144652"/>
                  </a:lnTo>
                  <a:close/>
                </a:path>
              </a:pathLst>
            </a:custGeom>
            <a:ln w="285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650" y="153722"/>
            <a:ext cx="28257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/>
              <a:t>Graph</a:t>
            </a:r>
            <a:r>
              <a:rPr sz="2800" spc="-95" dirty="0"/>
              <a:t> </a:t>
            </a:r>
            <a:r>
              <a:rPr sz="2800" spc="-5" dirty="0"/>
              <a:t>Theory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31721" y="595630"/>
            <a:ext cx="690270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1. </a:t>
            </a:r>
            <a:r>
              <a:rPr sz="2800" spc="-30" dirty="0">
                <a:solidFill>
                  <a:srgbClr val="FFFFFF"/>
                </a:solidFill>
                <a:latin typeface="Carlito"/>
                <a:cs typeface="Carlito"/>
              </a:rPr>
              <a:t>Types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representation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28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graphs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600" y="6361316"/>
            <a:ext cx="914400" cy="344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400" y="6248452"/>
            <a:ext cx="8534400" cy="1905"/>
          </a:xfrm>
          <a:custGeom>
            <a:avLst/>
            <a:gdLst/>
            <a:ahLst/>
            <a:cxnLst/>
            <a:rect l="l" t="t" r="r" b="b"/>
            <a:pathLst>
              <a:path w="8534400" h="1904">
                <a:moveTo>
                  <a:pt x="0" y="0"/>
                </a:moveTo>
                <a:lnTo>
                  <a:pt x="8534400" y="1587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4800" y="4191000"/>
            <a:ext cx="2133600" cy="247504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70815">
              <a:spcBef>
                <a:spcPts val="10"/>
              </a:spcBef>
            </a:pPr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Undirected</a:t>
            </a:r>
            <a:r>
              <a:rPr sz="1600" b="1" spc="3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graphs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16102" y="5245100"/>
            <a:ext cx="330200" cy="330200"/>
            <a:chOff x="1816100" y="5245100"/>
            <a:chExt cx="330200" cy="330200"/>
          </a:xfrm>
        </p:grpSpPr>
        <p:sp>
          <p:nvSpPr>
            <p:cNvPr id="11" name="object 11"/>
            <p:cNvSpPr/>
            <p:nvPr/>
          </p:nvSpPr>
          <p:spPr>
            <a:xfrm>
              <a:off x="1828800" y="5257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828800" y="5257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906905" y="5246422"/>
            <a:ext cx="14986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73102" y="5245100"/>
            <a:ext cx="330200" cy="330200"/>
            <a:chOff x="673100" y="5245100"/>
            <a:chExt cx="330200" cy="330200"/>
          </a:xfrm>
        </p:grpSpPr>
        <p:sp>
          <p:nvSpPr>
            <p:cNvPr id="15" name="object 15"/>
            <p:cNvSpPr/>
            <p:nvPr/>
          </p:nvSpPr>
          <p:spPr>
            <a:xfrm>
              <a:off x="685800" y="5257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685800" y="5257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55092" y="5246422"/>
            <a:ext cx="1663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06502" y="4635500"/>
            <a:ext cx="330200" cy="330200"/>
            <a:chOff x="1206500" y="4635500"/>
            <a:chExt cx="330200" cy="330200"/>
          </a:xfrm>
        </p:grpSpPr>
        <p:sp>
          <p:nvSpPr>
            <p:cNvPr id="19" name="object 19"/>
            <p:cNvSpPr/>
            <p:nvPr/>
          </p:nvSpPr>
          <p:spPr>
            <a:xfrm>
              <a:off x="1219200" y="4648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219200" y="4648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93368" y="4636822"/>
            <a:ext cx="1581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82702" y="5778500"/>
            <a:ext cx="330200" cy="330200"/>
            <a:chOff x="1282700" y="5778500"/>
            <a:chExt cx="330200" cy="330200"/>
          </a:xfrm>
        </p:grpSpPr>
        <p:sp>
          <p:nvSpPr>
            <p:cNvPr id="23" name="object 23"/>
            <p:cNvSpPr/>
            <p:nvPr/>
          </p:nvSpPr>
          <p:spPr>
            <a:xfrm>
              <a:off x="1295400" y="579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9"/>
                  </a:lnTo>
                  <a:lnTo>
                    <a:pt x="62380" y="29405"/>
                  </a:lnTo>
                  <a:lnTo>
                    <a:pt x="29394" y="62396"/>
                  </a:lnTo>
                  <a:lnTo>
                    <a:pt x="7766" y="104231"/>
                  </a:lnTo>
                  <a:lnTo>
                    <a:pt x="0" y="152400"/>
                  </a:lnTo>
                  <a:lnTo>
                    <a:pt x="7766" y="200568"/>
                  </a:lnTo>
                  <a:lnTo>
                    <a:pt x="29394" y="242403"/>
                  </a:lnTo>
                  <a:lnTo>
                    <a:pt x="62380" y="275394"/>
                  </a:lnTo>
                  <a:lnTo>
                    <a:pt x="104217" y="297030"/>
                  </a:lnTo>
                  <a:lnTo>
                    <a:pt x="152400" y="304800"/>
                  </a:lnTo>
                  <a:lnTo>
                    <a:pt x="200582" y="297030"/>
                  </a:lnTo>
                  <a:lnTo>
                    <a:pt x="242419" y="275394"/>
                  </a:lnTo>
                  <a:lnTo>
                    <a:pt x="275405" y="242403"/>
                  </a:lnTo>
                  <a:lnTo>
                    <a:pt x="297033" y="200568"/>
                  </a:lnTo>
                  <a:lnTo>
                    <a:pt x="304800" y="152400"/>
                  </a:lnTo>
                  <a:lnTo>
                    <a:pt x="297033" y="104231"/>
                  </a:lnTo>
                  <a:lnTo>
                    <a:pt x="275405" y="62396"/>
                  </a:lnTo>
                  <a:lnTo>
                    <a:pt x="242419" y="29405"/>
                  </a:lnTo>
                  <a:lnTo>
                    <a:pt x="200582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295400" y="579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31"/>
                  </a:lnTo>
                  <a:lnTo>
                    <a:pt x="29394" y="62396"/>
                  </a:lnTo>
                  <a:lnTo>
                    <a:pt x="62380" y="29405"/>
                  </a:lnTo>
                  <a:lnTo>
                    <a:pt x="104217" y="7769"/>
                  </a:lnTo>
                  <a:lnTo>
                    <a:pt x="152400" y="0"/>
                  </a:lnTo>
                  <a:lnTo>
                    <a:pt x="200582" y="7769"/>
                  </a:lnTo>
                  <a:lnTo>
                    <a:pt x="242419" y="29405"/>
                  </a:lnTo>
                  <a:lnTo>
                    <a:pt x="275405" y="62396"/>
                  </a:lnTo>
                  <a:lnTo>
                    <a:pt x="297033" y="104231"/>
                  </a:lnTo>
                  <a:lnTo>
                    <a:pt x="304800" y="152400"/>
                  </a:lnTo>
                  <a:lnTo>
                    <a:pt x="297033" y="200568"/>
                  </a:lnTo>
                  <a:lnTo>
                    <a:pt x="275405" y="242403"/>
                  </a:lnTo>
                  <a:lnTo>
                    <a:pt x="242419" y="275394"/>
                  </a:lnTo>
                  <a:lnTo>
                    <a:pt x="200582" y="297030"/>
                  </a:lnTo>
                  <a:lnTo>
                    <a:pt x="152400" y="304800"/>
                  </a:lnTo>
                  <a:lnTo>
                    <a:pt x="104217" y="297030"/>
                  </a:lnTo>
                  <a:lnTo>
                    <a:pt x="62380" y="275394"/>
                  </a:lnTo>
                  <a:lnTo>
                    <a:pt x="29394" y="242403"/>
                  </a:lnTo>
                  <a:lnTo>
                    <a:pt x="7766" y="200568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74139" y="5780075"/>
            <a:ext cx="14732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45959" y="4908474"/>
            <a:ext cx="927735" cy="927735"/>
          </a:xfrm>
          <a:custGeom>
            <a:avLst/>
            <a:gdLst/>
            <a:ahLst/>
            <a:cxnLst/>
            <a:rect l="l" t="t" r="r" b="b"/>
            <a:pathLst>
              <a:path w="927735" h="927735">
                <a:moveTo>
                  <a:pt x="0" y="393953"/>
                </a:moveTo>
                <a:lnTo>
                  <a:pt x="317881" y="0"/>
                </a:lnTo>
              </a:path>
              <a:path w="927735" h="927735">
                <a:moveTo>
                  <a:pt x="0" y="609599"/>
                </a:moveTo>
                <a:lnTo>
                  <a:pt x="394017" y="927417"/>
                </a:lnTo>
              </a:path>
              <a:path w="927735" h="927735">
                <a:moveTo>
                  <a:pt x="44640" y="501776"/>
                </a:moveTo>
                <a:lnTo>
                  <a:pt x="882840" y="503427"/>
                </a:lnTo>
              </a:path>
              <a:path w="927735" h="927735">
                <a:moveTo>
                  <a:pt x="533463" y="0"/>
                </a:moveTo>
                <a:lnTo>
                  <a:pt x="927417" y="39395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67000" y="1295452"/>
            <a:ext cx="3200400" cy="246221"/>
          </a:xfrm>
          <a:prstGeom prst="rect">
            <a:avLst/>
          </a:prstGeom>
          <a:solidFill>
            <a:srgbClr val="8063A1"/>
          </a:solidFill>
          <a:ln w="25400">
            <a:solidFill>
              <a:srgbClr val="5C467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8590"/>
            <a:r>
              <a:rPr sz="1600" b="1" spc="-10" dirty="0">
                <a:solidFill>
                  <a:srgbClr val="FFFFFF"/>
                </a:solidFill>
                <a:latin typeface="Carlito"/>
                <a:cs typeface="Carlito"/>
              </a:rPr>
              <a:t>Graph representation</a:t>
            </a:r>
            <a:r>
              <a:rPr sz="1600" b="1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rlito"/>
                <a:cs typeface="Carlito"/>
              </a:rPr>
              <a:t>schemes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52602" y="1436496"/>
            <a:ext cx="920115" cy="476250"/>
          </a:xfrm>
          <a:custGeom>
            <a:avLst/>
            <a:gdLst/>
            <a:ahLst/>
            <a:cxnLst/>
            <a:rect l="l" t="t" r="r" b="b"/>
            <a:pathLst>
              <a:path w="920114" h="476250">
                <a:moveTo>
                  <a:pt x="920115" y="22606"/>
                </a:moveTo>
                <a:lnTo>
                  <a:pt x="908685" y="0"/>
                </a:lnTo>
                <a:lnTo>
                  <a:pt x="58864" y="424853"/>
                </a:lnTo>
                <a:lnTo>
                  <a:pt x="85217" y="384556"/>
                </a:lnTo>
                <a:lnTo>
                  <a:pt x="83566" y="376682"/>
                </a:lnTo>
                <a:lnTo>
                  <a:pt x="77724" y="372745"/>
                </a:lnTo>
                <a:lnTo>
                  <a:pt x="71882" y="368935"/>
                </a:lnTo>
                <a:lnTo>
                  <a:pt x="64008" y="370586"/>
                </a:lnTo>
                <a:lnTo>
                  <a:pt x="0" y="468503"/>
                </a:lnTo>
                <a:lnTo>
                  <a:pt x="116713" y="476123"/>
                </a:lnTo>
                <a:lnTo>
                  <a:pt x="122809" y="470789"/>
                </a:lnTo>
                <a:lnTo>
                  <a:pt x="122923" y="468630"/>
                </a:lnTo>
                <a:lnTo>
                  <a:pt x="123190" y="463804"/>
                </a:lnTo>
                <a:lnTo>
                  <a:pt x="123698" y="456692"/>
                </a:lnTo>
                <a:lnTo>
                  <a:pt x="118364" y="450723"/>
                </a:lnTo>
                <a:lnTo>
                  <a:pt x="70231" y="447611"/>
                </a:lnTo>
                <a:lnTo>
                  <a:pt x="28194" y="468630"/>
                </a:lnTo>
                <a:lnTo>
                  <a:pt x="37071" y="464185"/>
                </a:lnTo>
                <a:lnTo>
                  <a:pt x="70231" y="447611"/>
                </a:lnTo>
                <a:lnTo>
                  <a:pt x="920115" y="22606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63108" y="1435913"/>
            <a:ext cx="1071245" cy="414655"/>
          </a:xfrm>
          <a:custGeom>
            <a:avLst/>
            <a:gdLst/>
            <a:ahLst/>
            <a:cxnLst/>
            <a:rect l="l" t="t" r="r" b="b"/>
            <a:pathLst>
              <a:path w="1071245" h="414655">
                <a:moveTo>
                  <a:pt x="1071118" y="392938"/>
                </a:moveTo>
                <a:lnTo>
                  <a:pt x="995807" y="303403"/>
                </a:lnTo>
                <a:lnTo>
                  <a:pt x="987806" y="302768"/>
                </a:lnTo>
                <a:lnTo>
                  <a:pt x="982472" y="307213"/>
                </a:lnTo>
                <a:lnTo>
                  <a:pt x="977138" y="311785"/>
                </a:lnTo>
                <a:lnTo>
                  <a:pt x="976376" y="319786"/>
                </a:lnTo>
                <a:lnTo>
                  <a:pt x="980948" y="325120"/>
                </a:lnTo>
                <a:lnTo>
                  <a:pt x="1007478" y="356717"/>
                </a:lnTo>
                <a:lnTo>
                  <a:pt x="8636" y="0"/>
                </a:lnTo>
                <a:lnTo>
                  <a:pt x="0" y="23876"/>
                </a:lnTo>
                <a:lnTo>
                  <a:pt x="998816" y="380657"/>
                </a:lnTo>
                <a:lnTo>
                  <a:pt x="951484" y="389509"/>
                </a:lnTo>
                <a:lnTo>
                  <a:pt x="946912" y="396113"/>
                </a:lnTo>
                <a:lnTo>
                  <a:pt x="948182" y="403098"/>
                </a:lnTo>
                <a:lnTo>
                  <a:pt x="949579" y="409956"/>
                </a:lnTo>
                <a:lnTo>
                  <a:pt x="956183" y="414528"/>
                </a:lnTo>
                <a:lnTo>
                  <a:pt x="963041" y="413131"/>
                </a:lnTo>
                <a:lnTo>
                  <a:pt x="1052080" y="396494"/>
                </a:lnTo>
                <a:lnTo>
                  <a:pt x="1071118" y="392938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62000" y="1981200"/>
            <a:ext cx="1752600" cy="304800"/>
            <a:chOff x="762000" y="1981200"/>
            <a:chExt cx="1752600" cy="304800"/>
          </a:xfrm>
        </p:grpSpPr>
        <p:sp>
          <p:nvSpPr>
            <p:cNvPr id="31" name="object 31"/>
            <p:cNvSpPr/>
            <p:nvPr/>
          </p:nvSpPr>
          <p:spPr>
            <a:xfrm>
              <a:off x="762000" y="1981200"/>
              <a:ext cx="1752600" cy="304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62000" y="1981200"/>
              <a:ext cx="1752600" cy="304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62000" y="1981200"/>
            <a:ext cx="1752600" cy="246862"/>
          </a:xfrm>
          <a:prstGeom prst="rect">
            <a:avLst/>
          </a:prstGeom>
          <a:ln w="9525">
            <a:solidFill>
              <a:srgbClr val="7C5F9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26060">
              <a:spcBef>
                <a:spcPts val="5"/>
              </a:spcBef>
            </a:pPr>
            <a:r>
              <a:rPr sz="1600" spc="-10" dirty="0">
                <a:solidFill>
                  <a:prstClr val="black"/>
                </a:solidFill>
                <a:latin typeface="Carlito"/>
                <a:cs typeface="Carlito"/>
              </a:rPr>
              <a:t>List</a:t>
            </a:r>
            <a:r>
              <a:rPr sz="1600" spc="-2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rlito"/>
                <a:cs typeface="Carlito"/>
              </a:rPr>
              <a:t>structures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2000" y="2362200"/>
            <a:ext cx="1752600" cy="441788"/>
          </a:xfrm>
          <a:prstGeom prst="rect">
            <a:avLst/>
          </a:prstGeom>
          <a:ln w="25400">
            <a:solidFill>
              <a:srgbClr val="8063A1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16865" indent="-226060">
              <a:spcBef>
                <a:spcPts val="85"/>
              </a:spcBef>
              <a:buFont typeface="Wingdings"/>
              <a:buChar char=""/>
              <a:tabLst>
                <a:tab pos="317500" algn="l"/>
              </a:tabLst>
            </a:pP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Incidence</a:t>
            </a:r>
            <a:r>
              <a:rPr sz="1400" spc="-9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lists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  <a:p>
            <a:pPr marL="316865" indent="-226060">
              <a:buFont typeface="Wingdings"/>
              <a:buChar char=""/>
              <a:tabLst>
                <a:tab pos="317500" algn="l"/>
              </a:tabLst>
            </a:pPr>
            <a:r>
              <a:rPr sz="1400" b="1" spc="-5" dirty="0">
                <a:solidFill>
                  <a:prstClr val="black"/>
                </a:solidFill>
                <a:latin typeface="Carlito"/>
                <a:cs typeface="Carlito"/>
              </a:rPr>
              <a:t>Adjacency</a:t>
            </a:r>
            <a:r>
              <a:rPr sz="1400" b="1" spc="-5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Carlito"/>
                <a:cs typeface="Carlito"/>
              </a:rPr>
              <a:t>lists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2000" y="2971800"/>
            <a:ext cx="1752600" cy="412292"/>
          </a:xfrm>
          <a:prstGeom prst="rect">
            <a:avLst/>
          </a:prstGeom>
          <a:ln w="25400">
            <a:solidFill>
              <a:srgbClr val="8063A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1440">
              <a:spcBef>
                <a:spcPts val="335"/>
              </a:spcBef>
            </a:pP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Appropriate to </a:t>
            </a:r>
            <a:r>
              <a:rPr sz="1200" spc="-15" dirty="0">
                <a:solidFill>
                  <a:prstClr val="black"/>
                </a:solidFill>
                <a:latin typeface="Carlito"/>
                <a:cs typeface="Carlito"/>
              </a:rPr>
              <a:t>store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  <a:p>
            <a:pPr marL="91440"/>
            <a:r>
              <a:rPr sz="1200" i="1" spc="-5" dirty="0">
                <a:solidFill>
                  <a:prstClr val="black"/>
                </a:solidFill>
                <a:latin typeface="Carlito"/>
                <a:cs typeface="Carlito"/>
              </a:rPr>
              <a:t>sparse</a:t>
            </a:r>
            <a:r>
              <a:rPr sz="1200" i="1" spc="-3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graphs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248400" y="1905000"/>
            <a:ext cx="1905000" cy="304800"/>
            <a:chOff x="6248400" y="1905000"/>
            <a:chExt cx="1905000" cy="304800"/>
          </a:xfrm>
        </p:grpSpPr>
        <p:sp>
          <p:nvSpPr>
            <p:cNvPr id="37" name="object 37"/>
            <p:cNvSpPr/>
            <p:nvPr/>
          </p:nvSpPr>
          <p:spPr>
            <a:xfrm>
              <a:off x="6248400" y="1905000"/>
              <a:ext cx="1905000" cy="30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248400" y="1905000"/>
              <a:ext cx="1905000" cy="304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248400" y="1905000"/>
            <a:ext cx="1905000" cy="246862"/>
          </a:xfrm>
          <a:prstGeom prst="rect">
            <a:avLst/>
          </a:prstGeom>
          <a:ln w="9525">
            <a:solidFill>
              <a:srgbClr val="7C5F9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55575">
              <a:spcBef>
                <a:spcPts val="5"/>
              </a:spcBef>
            </a:pPr>
            <a:r>
              <a:rPr sz="1600" spc="-5" dirty="0">
                <a:solidFill>
                  <a:prstClr val="black"/>
                </a:solidFill>
                <a:latin typeface="Carlito"/>
                <a:cs typeface="Carlito"/>
              </a:rPr>
              <a:t>Matrix</a:t>
            </a:r>
            <a:r>
              <a:rPr sz="1600" spc="-4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prstClr val="black"/>
                </a:solidFill>
                <a:latin typeface="Carlito"/>
                <a:cs typeface="Carlito"/>
              </a:rPr>
              <a:t>structures</a:t>
            </a:r>
            <a:endParaRPr sz="1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43600" y="2286052"/>
            <a:ext cx="2514600" cy="889987"/>
          </a:xfrm>
          <a:prstGeom prst="rect">
            <a:avLst/>
          </a:prstGeom>
          <a:ln w="25400">
            <a:solidFill>
              <a:srgbClr val="8063A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7500" indent="-226060">
              <a:lnSpc>
                <a:spcPts val="1885"/>
              </a:lnSpc>
              <a:buFont typeface="Wingdings"/>
              <a:buChar char=""/>
              <a:tabLst>
                <a:tab pos="318135" algn="l"/>
              </a:tabLst>
            </a:pP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Incidence 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matrices</a:t>
            </a:r>
            <a:r>
              <a:rPr sz="14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G</a:t>
            </a:r>
            <a:r>
              <a:rPr sz="900" spc="-5" dirty="0">
                <a:solidFill>
                  <a:prstClr val="black"/>
                </a:solidFill>
                <a:latin typeface="Carlito"/>
                <a:cs typeface="Carlito"/>
              </a:rPr>
              <a:t>n.m</a:t>
            </a:r>
            <a:endParaRPr sz="900">
              <a:solidFill>
                <a:prstClr val="black"/>
              </a:solidFill>
              <a:latin typeface="Carlito"/>
              <a:cs typeface="Carlito"/>
            </a:endParaRPr>
          </a:p>
          <a:p>
            <a:pPr marL="317500" indent="-226060">
              <a:buFont typeface="Wingdings"/>
              <a:buChar char=""/>
              <a:tabLst>
                <a:tab pos="318135" algn="l"/>
              </a:tabLst>
            </a:pPr>
            <a:r>
              <a:rPr sz="1400" b="1" spc="-5" dirty="0">
                <a:solidFill>
                  <a:prstClr val="black"/>
                </a:solidFill>
                <a:latin typeface="Carlito"/>
                <a:cs typeface="Carlito"/>
              </a:rPr>
              <a:t>Adjacency matrices</a:t>
            </a:r>
            <a:r>
              <a:rPr sz="1400" b="1" spc="1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Carlito"/>
                <a:cs typeface="Carlito"/>
              </a:rPr>
              <a:t>G</a:t>
            </a:r>
            <a:r>
              <a:rPr sz="900" b="1" spc="-5" dirty="0">
                <a:solidFill>
                  <a:prstClr val="black"/>
                </a:solidFill>
                <a:latin typeface="Carlito"/>
                <a:cs typeface="Carlito"/>
              </a:rPr>
              <a:t>n.n</a:t>
            </a:r>
            <a:endParaRPr sz="900">
              <a:solidFill>
                <a:prstClr val="black"/>
              </a:solidFill>
              <a:latin typeface="Carlito"/>
              <a:cs typeface="Carlito"/>
            </a:endParaRPr>
          </a:p>
          <a:p>
            <a:pPr marL="273685" indent="-181610">
              <a:buFont typeface="Wingdings"/>
              <a:buChar char=""/>
              <a:tabLst>
                <a:tab pos="273685" algn="l"/>
              </a:tabLst>
            </a:pP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Laplacian</a:t>
            </a:r>
            <a:r>
              <a:rPr sz="1400" spc="-4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matrices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  <a:p>
            <a:pPr marL="273685" indent="-182245">
              <a:buFont typeface="Wingdings"/>
              <a:buChar char=""/>
              <a:tabLst>
                <a:tab pos="274320" algn="l"/>
              </a:tabLst>
            </a:pPr>
            <a:r>
              <a:rPr sz="1400" spc="-10" dirty="0">
                <a:solidFill>
                  <a:prstClr val="black"/>
                </a:solidFill>
                <a:latin typeface="Carlito"/>
                <a:cs typeface="Carlito"/>
              </a:rPr>
              <a:t>Distance</a:t>
            </a:r>
            <a:r>
              <a:rPr sz="1400" spc="-2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matrices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43600" y="3352800"/>
            <a:ext cx="2514600" cy="412292"/>
          </a:xfrm>
          <a:prstGeom prst="rect">
            <a:avLst/>
          </a:prstGeom>
          <a:ln w="25400">
            <a:solidFill>
              <a:srgbClr val="8063A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2075">
              <a:spcBef>
                <a:spcPts val="335"/>
              </a:spcBef>
            </a:pP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Appropriate to represent</a:t>
            </a:r>
            <a:r>
              <a:rPr sz="1200" spc="1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200" i="1" spc="-5" dirty="0">
                <a:solidFill>
                  <a:prstClr val="black"/>
                </a:solidFill>
                <a:latin typeface="Carlito"/>
                <a:cs typeface="Carlito"/>
              </a:rPr>
              <a:t>full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  <a:p>
            <a:pPr marL="92075"/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matrices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04800" y="4038606"/>
            <a:ext cx="8153400" cy="1905"/>
          </a:xfrm>
          <a:custGeom>
            <a:avLst/>
            <a:gdLst/>
            <a:ahLst/>
            <a:cxnLst/>
            <a:rect l="l" t="t" r="r" b="b"/>
            <a:pathLst>
              <a:path w="8153400" h="1904">
                <a:moveTo>
                  <a:pt x="0" y="0"/>
                </a:moveTo>
                <a:lnTo>
                  <a:pt x="8153400" y="1524"/>
                </a:lnTo>
              </a:path>
            </a:pathLst>
          </a:custGeom>
          <a:ln w="254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501902" y="4711700"/>
            <a:ext cx="406400" cy="1473200"/>
            <a:chOff x="2501900" y="4711700"/>
            <a:chExt cx="406400" cy="1473200"/>
          </a:xfrm>
        </p:grpSpPr>
        <p:sp>
          <p:nvSpPr>
            <p:cNvPr id="44" name="object 44"/>
            <p:cNvSpPr/>
            <p:nvPr/>
          </p:nvSpPr>
          <p:spPr>
            <a:xfrm>
              <a:off x="2514600" y="4724400"/>
              <a:ext cx="381000" cy="1447800"/>
            </a:xfrm>
            <a:custGeom>
              <a:avLst/>
              <a:gdLst/>
              <a:ahLst/>
              <a:cxnLst/>
              <a:rect l="l" t="t" r="r" b="b"/>
              <a:pathLst>
                <a:path w="381000" h="1447800">
                  <a:moveTo>
                    <a:pt x="0" y="0"/>
                  </a:moveTo>
                  <a:lnTo>
                    <a:pt x="0" y="1447800"/>
                  </a:lnTo>
                  <a:lnTo>
                    <a:pt x="38100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514600" y="4724400"/>
              <a:ext cx="381000" cy="1447800"/>
            </a:xfrm>
            <a:custGeom>
              <a:avLst/>
              <a:gdLst/>
              <a:ahLst/>
              <a:cxnLst/>
              <a:rect l="l" t="t" r="r" b="b"/>
              <a:pathLst>
                <a:path w="381000" h="1447800">
                  <a:moveTo>
                    <a:pt x="0" y="0"/>
                  </a:moveTo>
                  <a:lnTo>
                    <a:pt x="381000" y="7239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 sz="160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6" name="object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283212"/>
              </p:ext>
            </p:extLst>
          </p:nvPr>
        </p:nvGraphicFramePr>
        <p:xfrm>
          <a:off x="3422676" y="4572000"/>
          <a:ext cx="1372235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165"/>
                <a:gridCol w="687070"/>
              </a:tblGrid>
              <a:tr h="304800"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Vertex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Vertex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solidFill>
                      <a:srgbClr val="F7954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7" name="object 47"/>
          <p:cNvSpPr txBox="1"/>
          <p:nvPr/>
        </p:nvSpPr>
        <p:spPr>
          <a:xfrm>
            <a:off x="3584576" y="4212845"/>
            <a:ext cx="106870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b="1" dirty="0">
                <a:solidFill>
                  <a:prstClr val="black"/>
                </a:solidFill>
                <a:latin typeface="Carlito"/>
                <a:cs typeface="Carlito"/>
              </a:rPr>
              <a:t>Adjacency</a:t>
            </a:r>
            <a:r>
              <a:rPr sz="1200" b="1" spc="-1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200" b="1" spc="-5" dirty="0">
                <a:solidFill>
                  <a:prstClr val="black"/>
                </a:solidFill>
                <a:latin typeface="Carlito"/>
                <a:cs typeface="Carlito"/>
              </a:rPr>
              <a:t>List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629782"/>
              </p:ext>
            </p:extLst>
          </p:nvPr>
        </p:nvGraphicFramePr>
        <p:xfrm>
          <a:off x="5846573" y="4541520"/>
          <a:ext cx="2001519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6120"/>
                <a:gridCol w="304164"/>
                <a:gridCol w="306070"/>
                <a:gridCol w="379730"/>
                <a:gridCol w="305435"/>
              </a:tblGrid>
              <a:tr h="33528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Vertex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9" name="object 49"/>
          <p:cNvSpPr txBox="1"/>
          <p:nvPr/>
        </p:nvSpPr>
        <p:spPr>
          <a:xfrm>
            <a:off x="6240271" y="4210050"/>
            <a:ext cx="13131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prstClr val="black"/>
                </a:solidFill>
                <a:latin typeface="Carlito"/>
                <a:cs typeface="Carlito"/>
              </a:rPr>
              <a:t>Adjacency</a:t>
            </a:r>
            <a:r>
              <a:rPr sz="1200" b="1" spc="-10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200" b="1" dirty="0">
                <a:solidFill>
                  <a:prstClr val="black"/>
                </a:solidFill>
                <a:latin typeface="Carlito"/>
                <a:cs typeface="Carlito"/>
              </a:rPr>
              <a:t>Matrix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53200" y="4876800"/>
            <a:ext cx="1295400" cy="1219200"/>
          </a:xfrm>
          <a:custGeom>
            <a:avLst/>
            <a:gdLst/>
            <a:ahLst/>
            <a:cxnLst/>
            <a:rect l="l" t="t" r="r" b="b"/>
            <a:pathLst>
              <a:path w="1295400" h="1219200">
                <a:moveTo>
                  <a:pt x="0" y="1219200"/>
                </a:moveTo>
                <a:lnTo>
                  <a:pt x="0" y="152400"/>
                </a:lnTo>
                <a:lnTo>
                  <a:pt x="1295400" y="1219200"/>
                </a:lnTo>
                <a:lnTo>
                  <a:pt x="0" y="1219200"/>
                </a:lnTo>
                <a:close/>
              </a:path>
              <a:path w="1295400" h="1219200">
                <a:moveTo>
                  <a:pt x="1295400" y="0"/>
                </a:moveTo>
                <a:lnTo>
                  <a:pt x="1295400" y="1066800"/>
                </a:lnTo>
                <a:lnTo>
                  <a:pt x="0" y="0"/>
                </a:lnTo>
                <a:lnTo>
                  <a:pt x="129540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00">
              <a:solidFill>
                <a:prstClr val="black"/>
              </a:solidFill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28609" y="5290184"/>
            <a:ext cx="89661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indent="-100965">
              <a:spcBef>
                <a:spcPts val="100"/>
              </a:spcBef>
              <a:buFont typeface="Arial"/>
              <a:buChar char="•"/>
              <a:tabLst>
                <a:tab pos="113664" algn="l"/>
              </a:tabLst>
            </a:pP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S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y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mm</a:t>
            </a:r>
            <a:r>
              <a:rPr sz="1200" spc="-15" dirty="0">
                <a:solidFill>
                  <a:prstClr val="black"/>
                </a:solidFill>
                <a:latin typeface="Carlito"/>
                <a:cs typeface="Carlito"/>
              </a:rPr>
              <a:t>e</a:t>
            </a: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tric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  <a:p>
            <a:pPr marL="113030" indent="-100965">
              <a:spcBef>
                <a:spcPts val="5"/>
              </a:spcBef>
              <a:buFont typeface="Arial"/>
              <a:buChar char="•"/>
              <a:tabLst>
                <a:tab pos="113664" algn="l"/>
              </a:tabLst>
            </a:pP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Binary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8739" y="4597197"/>
            <a:ext cx="101473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Who is friend</a:t>
            </a:r>
            <a:r>
              <a:rPr sz="1100" spc="-14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of  </a:t>
            </a:r>
            <a:r>
              <a:rPr sz="1100" spc="-5" dirty="0">
                <a:solidFill>
                  <a:prstClr val="black"/>
                </a:solidFill>
                <a:latin typeface="Carlito"/>
                <a:cs typeface="Carlito"/>
              </a:rPr>
              <a:t>whom?</a:t>
            </a:r>
            <a:endParaRPr sz="1100">
              <a:solidFill>
                <a:prstClr val="black"/>
              </a:solidFill>
              <a:latin typeface="Carlito"/>
              <a:cs typeface="Carlito"/>
            </a:endParaRPr>
          </a:p>
          <a:p>
            <a:pPr marL="12700"/>
            <a:r>
              <a:rPr sz="1100" dirty="0">
                <a:solidFill>
                  <a:prstClr val="black"/>
                </a:solidFill>
                <a:latin typeface="Carlito"/>
                <a:cs typeface="Carlito"/>
              </a:rPr>
              <a:t>(e.g.</a:t>
            </a:r>
            <a:r>
              <a:rPr sz="1100" spc="-5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100" spc="-5" dirty="0">
                <a:solidFill>
                  <a:prstClr val="black"/>
                </a:solidFill>
                <a:latin typeface="Carlito"/>
                <a:cs typeface="Carlito"/>
              </a:rPr>
              <a:t>Facebook)</a:t>
            </a:r>
            <a:endParaRPr sz="110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1469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113" y="184265"/>
            <a:ext cx="8639175" cy="897255"/>
            <a:chOff x="138112" y="184213"/>
            <a:chExt cx="8639175" cy="897255"/>
          </a:xfrm>
        </p:grpSpPr>
        <p:sp>
          <p:nvSpPr>
            <p:cNvPr id="3" name="object 3"/>
            <p:cNvSpPr/>
            <p:nvPr/>
          </p:nvSpPr>
          <p:spPr>
            <a:xfrm>
              <a:off x="152400" y="198501"/>
              <a:ext cx="8610600" cy="868680"/>
            </a:xfrm>
            <a:custGeom>
              <a:avLst/>
              <a:gdLst/>
              <a:ahLst/>
              <a:cxnLst/>
              <a:rect l="l" t="t" r="r" b="b"/>
              <a:pathLst>
                <a:path w="8610600" h="868680">
                  <a:moveTo>
                    <a:pt x="8465820" y="0"/>
                  </a:moveTo>
                  <a:lnTo>
                    <a:pt x="144729" y="0"/>
                  </a:lnTo>
                  <a:lnTo>
                    <a:pt x="98982" y="7375"/>
                  </a:lnTo>
                  <a:lnTo>
                    <a:pt x="59253" y="27911"/>
                  </a:lnTo>
                  <a:lnTo>
                    <a:pt x="27923" y="59225"/>
                  </a:lnTo>
                  <a:lnTo>
                    <a:pt x="7378" y="98934"/>
                  </a:lnTo>
                  <a:lnTo>
                    <a:pt x="0" y="144652"/>
                  </a:lnTo>
                  <a:lnTo>
                    <a:pt x="0" y="723519"/>
                  </a:lnTo>
                  <a:lnTo>
                    <a:pt x="7378" y="769299"/>
                  </a:lnTo>
                  <a:lnTo>
                    <a:pt x="27923" y="809045"/>
                  </a:lnTo>
                  <a:lnTo>
                    <a:pt x="59253" y="840379"/>
                  </a:lnTo>
                  <a:lnTo>
                    <a:pt x="98982" y="860922"/>
                  </a:lnTo>
                  <a:lnTo>
                    <a:pt x="144729" y="868299"/>
                  </a:lnTo>
                  <a:lnTo>
                    <a:pt x="8465820" y="868299"/>
                  </a:lnTo>
                  <a:lnTo>
                    <a:pt x="8511600" y="860922"/>
                  </a:lnTo>
                  <a:lnTo>
                    <a:pt x="8551346" y="840379"/>
                  </a:lnTo>
                  <a:lnTo>
                    <a:pt x="8582680" y="809045"/>
                  </a:lnTo>
                  <a:lnTo>
                    <a:pt x="8603223" y="769299"/>
                  </a:lnTo>
                  <a:lnTo>
                    <a:pt x="8610600" y="723519"/>
                  </a:lnTo>
                  <a:lnTo>
                    <a:pt x="8610600" y="144652"/>
                  </a:lnTo>
                  <a:lnTo>
                    <a:pt x="8603223" y="98934"/>
                  </a:lnTo>
                  <a:lnTo>
                    <a:pt x="8582680" y="59225"/>
                  </a:lnTo>
                  <a:lnTo>
                    <a:pt x="8551346" y="27911"/>
                  </a:lnTo>
                  <a:lnTo>
                    <a:pt x="8511600" y="7375"/>
                  </a:lnTo>
                  <a:lnTo>
                    <a:pt x="846582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52400" y="198501"/>
              <a:ext cx="8610600" cy="868680"/>
            </a:xfrm>
            <a:custGeom>
              <a:avLst/>
              <a:gdLst/>
              <a:ahLst/>
              <a:cxnLst/>
              <a:rect l="l" t="t" r="r" b="b"/>
              <a:pathLst>
                <a:path w="8610600" h="868680">
                  <a:moveTo>
                    <a:pt x="0" y="144652"/>
                  </a:moveTo>
                  <a:lnTo>
                    <a:pt x="7378" y="98934"/>
                  </a:lnTo>
                  <a:lnTo>
                    <a:pt x="27923" y="59225"/>
                  </a:lnTo>
                  <a:lnTo>
                    <a:pt x="59253" y="27911"/>
                  </a:lnTo>
                  <a:lnTo>
                    <a:pt x="98982" y="7375"/>
                  </a:lnTo>
                  <a:lnTo>
                    <a:pt x="144729" y="0"/>
                  </a:lnTo>
                  <a:lnTo>
                    <a:pt x="8465820" y="0"/>
                  </a:lnTo>
                  <a:lnTo>
                    <a:pt x="8511600" y="7375"/>
                  </a:lnTo>
                  <a:lnTo>
                    <a:pt x="8551346" y="27911"/>
                  </a:lnTo>
                  <a:lnTo>
                    <a:pt x="8582680" y="59225"/>
                  </a:lnTo>
                  <a:lnTo>
                    <a:pt x="8603223" y="98934"/>
                  </a:lnTo>
                  <a:lnTo>
                    <a:pt x="8610600" y="144652"/>
                  </a:lnTo>
                  <a:lnTo>
                    <a:pt x="8610600" y="723519"/>
                  </a:lnTo>
                  <a:lnTo>
                    <a:pt x="8603223" y="769299"/>
                  </a:lnTo>
                  <a:lnTo>
                    <a:pt x="8582680" y="809045"/>
                  </a:lnTo>
                  <a:lnTo>
                    <a:pt x="8551346" y="840379"/>
                  </a:lnTo>
                  <a:lnTo>
                    <a:pt x="8511600" y="860922"/>
                  </a:lnTo>
                  <a:lnTo>
                    <a:pt x="8465820" y="868299"/>
                  </a:lnTo>
                  <a:lnTo>
                    <a:pt x="144729" y="868299"/>
                  </a:lnTo>
                  <a:lnTo>
                    <a:pt x="98982" y="860922"/>
                  </a:lnTo>
                  <a:lnTo>
                    <a:pt x="59253" y="840379"/>
                  </a:lnTo>
                  <a:lnTo>
                    <a:pt x="27923" y="809045"/>
                  </a:lnTo>
                  <a:lnTo>
                    <a:pt x="7378" y="769299"/>
                  </a:lnTo>
                  <a:lnTo>
                    <a:pt x="0" y="723519"/>
                  </a:lnTo>
                  <a:lnTo>
                    <a:pt x="0" y="144652"/>
                  </a:lnTo>
                  <a:close/>
                </a:path>
              </a:pathLst>
            </a:custGeom>
            <a:ln w="285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650" y="153722"/>
            <a:ext cx="3208082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Graph</a:t>
            </a:r>
            <a:r>
              <a:rPr spc="-95" dirty="0"/>
              <a:t> </a:t>
            </a:r>
            <a:r>
              <a:rPr spc="-5" dirty="0"/>
              <a:t>Theory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31695" y="595682"/>
            <a:ext cx="6628574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1. </a:t>
            </a:r>
            <a:r>
              <a:rPr sz="2900" spc="-30" dirty="0">
                <a:solidFill>
                  <a:srgbClr val="FFFFFF"/>
                </a:solidFill>
                <a:latin typeface="Carlito"/>
                <a:cs typeface="Carlito"/>
              </a:rPr>
              <a:t>Types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representation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29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graphs</a:t>
            </a:r>
            <a:endParaRPr sz="29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400" y="6248452"/>
            <a:ext cx="8534400" cy="1905"/>
          </a:xfrm>
          <a:custGeom>
            <a:avLst/>
            <a:gdLst/>
            <a:ahLst/>
            <a:cxnLst/>
            <a:rect l="l" t="t" r="r" b="b"/>
            <a:pathLst>
              <a:path w="8534400" h="1904">
                <a:moveTo>
                  <a:pt x="0" y="0"/>
                </a:moveTo>
                <a:lnTo>
                  <a:pt x="8534400" y="1587"/>
                </a:lnTo>
              </a:path>
            </a:pathLst>
          </a:custGeom>
          <a:ln w="9525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0" y="1295426"/>
            <a:ext cx="1905000" cy="553998"/>
          </a:xfrm>
          <a:prstGeom prst="rect">
            <a:avLst/>
          </a:prstGeom>
          <a:solidFill>
            <a:srgbClr val="4AACC5"/>
          </a:solidFill>
          <a:ln w="25400">
            <a:solidFill>
              <a:srgbClr val="357C9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1610"/>
            <a:r>
              <a:rPr b="1" spc="-10" dirty="0">
                <a:solidFill>
                  <a:srgbClr val="FFFFFF"/>
                </a:solidFill>
                <a:latin typeface="Carlito"/>
                <a:cs typeface="Carlito"/>
              </a:rPr>
              <a:t>Directed</a:t>
            </a:r>
            <a:r>
              <a:rPr b="1" spc="3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b="1" spc="-10" dirty="0">
                <a:solidFill>
                  <a:srgbClr val="FFFFFF"/>
                </a:solidFill>
                <a:latin typeface="Carlito"/>
                <a:cs typeface="Carlito"/>
              </a:rPr>
              <a:t>graphs</a:t>
            </a:r>
            <a:endParaRPr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25700" y="1892300"/>
            <a:ext cx="406400" cy="1473200"/>
            <a:chOff x="2425700" y="1892300"/>
            <a:chExt cx="406400" cy="1473200"/>
          </a:xfrm>
        </p:grpSpPr>
        <p:sp>
          <p:nvSpPr>
            <p:cNvPr id="11" name="object 11"/>
            <p:cNvSpPr/>
            <p:nvPr/>
          </p:nvSpPr>
          <p:spPr>
            <a:xfrm>
              <a:off x="2438400" y="1905000"/>
              <a:ext cx="381000" cy="1447800"/>
            </a:xfrm>
            <a:custGeom>
              <a:avLst/>
              <a:gdLst/>
              <a:ahLst/>
              <a:cxnLst/>
              <a:rect l="l" t="t" r="r" b="b"/>
              <a:pathLst>
                <a:path w="381000" h="1447800">
                  <a:moveTo>
                    <a:pt x="0" y="0"/>
                  </a:moveTo>
                  <a:lnTo>
                    <a:pt x="0" y="1447800"/>
                  </a:lnTo>
                  <a:lnTo>
                    <a:pt x="38100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438400" y="1905000"/>
              <a:ext cx="381000" cy="1447800"/>
            </a:xfrm>
            <a:custGeom>
              <a:avLst/>
              <a:gdLst/>
              <a:ahLst/>
              <a:cxnLst/>
              <a:rect l="l" t="t" r="r" b="b"/>
              <a:pathLst>
                <a:path w="381000" h="1447800">
                  <a:moveTo>
                    <a:pt x="0" y="0"/>
                  </a:moveTo>
                  <a:lnTo>
                    <a:pt x="381000" y="7239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422676" y="1786127"/>
          <a:ext cx="1372235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6435"/>
                <a:gridCol w="685800"/>
              </a:tblGrid>
              <a:tr h="304800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Vertex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Vertex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solidFill>
                      <a:srgbClr val="F7954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3584575" y="1295427"/>
            <a:ext cx="106934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prstClr val="black"/>
                </a:solidFill>
                <a:latin typeface="Carlito"/>
                <a:cs typeface="Carlito"/>
              </a:rPr>
              <a:t>Adjacency</a:t>
            </a:r>
            <a:r>
              <a:rPr sz="1400" b="1" spc="-1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Carlito"/>
                <a:cs typeface="Carlito"/>
              </a:rPr>
              <a:t>List</a:t>
            </a:r>
            <a:endParaRPr sz="1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580761" y="1755700"/>
          <a:ext cx="2001520" cy="1554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6120"/>
                <a:gridCol w="305435"/>
                <a:gridCol w="304165"/>
                <a:gridCol w="381000"/>
                <a:gridCol w="304800"/>
              </a:tblGrid>
              <a:tr h="335279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Vertex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solidFill>
                      <a:srgbClr val="F7954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9525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9525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290" marB="0">
                    <a:lnL w="9525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1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5974460" y="1219227"/>
            <a:ext cx="131254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prstClr val="black"/>
                </a:solidFill>
                <a:latin typeface="Carlito"/>
                <a:cs typeface="Carlito"/>
              </a:rPr>
              <a:t>Adjacency</a:t>
            </a:r>
            <a:r>
              <a:rPr sz="1400" b="1" spc="-8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Carlito"/>
                <a:cs typeface="Carlito"/>
              </a:rPr>
              <a:t>Matrix</a:t>
            </a:r>
            <a:endParaRPr sz="1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6902" y="2578100"/>
            <a:ext cx="330200" cy="330200"/>
            <a:chOff x="596900" y="2578100"/>
            <a:chExt cx="330200" cy="330200"/>
          </a:xfrm>
        </p:grpSpPr>
        <p:sp>
          <p:nvSpPr>
            <p:cNvPr id="18" name="object 18"/>
            <p:cNvSpPr/>
            <p:nvPr/>
          </p:nvSpPr>
          <p:spPr>
            <a:xfrm>
              <a:off x="609600" y="2590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09600" y="2590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8892" y="2578734"/>
            <a:ext cx="16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30302" y="1968500"/>
            <a:ext cx="330200" cy="330200"/>
            <a:chOff x="1130300" y="1968500"/>
            <a:chExt cx="330200" cy="330200"/>
          </a:xfrm>
        </p:grpSpPr>
        <p:sp>
          <p:nvSpPr>
            <p:cNvPr id="22" name="object 22"/>
            <p:cNvSpPr/>
            <p:nvPr/>
          </p:nvSpPr>
          <p:spPr>
            <a:xfrm>
              <a:off x="1143000" y="198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143000" y="1981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17168" y="1969134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06502" y="3111500"/>
            <a:ext cx="330200" cy="330200"/>
            <a:chOff x="1206500" y="3111500"/>
            <a:chExt cx="330200" cy="330200"/>
          </a:xfrm>
        </p:grpSpPr>
        <p:sp>
          <p:nvSpPr>
            <p:cNvPr id="26" name="object 26"/>
            <p:cNvSpPr/>
            <p:nvPr/>
          </p:nvSpPr>
          <p:spPr>
            <a:xfrm>
              <a:off x="1219200" y="3124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219200" y="3124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97939" y="3112389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39902" y="2578100"/>
            <a:ext cx="330200" cy="330200"/>
            <a:chOff x="1739900" y="2578100"/>
            <a:chExt cx="330200" cy="330200"/>
          </a:xfrm>
        </p:grpSpPr>
        <p:sp>
          <p:nvSpPr>
            <p:cNvPr id="30" name="object 30"/>
            <p:cNvSpPr/>
            <p:nvPr/>
          </p:nvSpPr>
          <p:spPr>
            <a:xfrm>
              <a:off x="1752600" y="2590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752600" y="25908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830705" y="2578734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61785" y="2233421"/>
            <a:ext cx="890905" cy="935990"/>
          </a:xfrm>
          <a:custGeom>
            <a:avLst/>
            <a:gdLst/>
            <a:ahLst/>
            <a:cxnLst/>
            <a:rect l="l" t="t" r="r" b="b"/>
            <a:pathLst>
              <a:path w="890905" h="935989">
                <a:moveTo>
                  <a:pt x="335737" y="15875"/>
                </a:moveTo>
                <a:lnTo>
                  <a:pt x="315963" y="0"/>
                </a:lnTo>
                <a:lnTo>
                  <a:pt x="43357" y="337972"/>
                </a:lnTo>
                <a:lnTo>
                  <a:pt x="50622" y="290195"/>
                </a:lnTo>
                <a:lnTo>
                  <a:pt x="45847" y="283718"/>
                </a:lnTo>
                <a:lnTo>
                  <a:pt x="38912" y="282702"/>
                </a:lnTo>
                <a:lnTo>
                  <a:pt x="31978" y="281559"/>
                </a:lnTo>
                <a:lnTo>
                  <a:pt x="25501" y="286385"/>
                </a:lnTo>
                <a:lnTo>
                  <a:pt x="24460" y="293370"/>
                </a:lnTo>
                <a:lnTo>
                  <a:pt x="7937" y="402082"/>
                </a:lnTo>
                <a:lnTo>
                  <a:pt x="38633" y="390398"/>
                </a:lnTo>
                <a:lnTo>
                  <a:pt x="117284" y="360426"/>
                </a:lnTo>
                <a:lnTo>
                  <a:pt x="120573" y="353060"/>
                </a:lnTo>
                <a:lnTo>
                  <a:pt x="118071" y="346456"/>
                </a:lnTo>
                <a:lnTo>
                  <a:pt x="115570" y="339979"/>
                </a:lnTo>
                <a:lnTo>
                  <a:pt x="108242" y="336677"/>
                </a:lnTo>
                <a:lnTo>
                  <a:pt x="63080" y="353910"/>
                </a:lnTo>
                <a:lnTo>
                  <a:pt x="335737" y="15875"/>
                </a:lnTo>
                <a:close/>
              </a:path>
              <a:path w="890905" h="935989">
                <a:moveTo>
                  <a:pt x="402094" y="935482"/>
                </a:moveTo>
                <a:lnTo>
                  <a:pt x="399821" y="929513"/>
                </a:lnTo>
                <a:lnTo>
                  <a:pt x="362940" y="832612"/>
                </a:lnTo>
                <a:lnTo>
                  <a:pt x="360451" y="826135"/>
                </a:lnTo>
                <a:lnTo>
                  <a:pt x="353110" y="822833"/>
                </a:lnTo>
                <a:lnTo>
                  <a:pt x="346557" y="825373"/>
                </a:lnTo>
                <a:lnTo>
                  <a:pt x="340004" y="827786"/>
                </a:lnTo>
                <a:lnTo>
                  <a:pt x="336715" y="835152"/>
                </a:lnTo>
                <a:lnTo>
                  <a:pt x="339204" y="841756"/>
                </a:lnTo>
                <a:lnTo>
                  <a:pt x="353847" y="880186"/>
                </a:lnTo>
                <a:lnTo>
                  <a:pt x="15951" y="607695"/>
                </a:lnTo>
                <a:lnTo>
                  <a:pt x="0" y="627380"/>
                </a:lnTo>
                <a:lnTo>
                  <a:pt x="337921" y="899998"/>
                </a:lnTo>
                <a:lnTo>
                  <a:pt x="290233" y="892810"/>
                </a:lnTo>
                <a:lnTo>
                  <a:pt x="283756" y="897509"/>
                </a:lnTo>
                <a:lnTo>
                  <a:pt x="281660" y="911352"/>
                </a:lnTo>
                <a:lnTo>
                  <a:pt x="286423" y="917829"/>
                </a:lnTo>
                <a:lnTo>
                  <a:pt x="293357" y="918972"/>
                </a:lnTo>
                <a:lnTo>
                  <a:pt x="402094" y="935482"/>
                </a:lnTo>
                <a:close/>
              </a:path>
              <a:path w="890905" h="935989">
                <a:moveTo>
                  <a:pt x="890816" y="511302"/>
                </a:moveTo>
                <a:lnTo>
                  <a:pt x="795947" y="455803"/>
                </a:lnTo>
                <a:lnTo>
                  <a:pt x="789978" y="452247"/>
                </a:lnTo>
                <a:lnTo>
                  <a:pt x="782104" y="454279"/>
                </a:lnTo>
                <a:lnTo>
                  <a:pt x="778548" y="460248"/>
                </a:lnTo>
                <a:lnTo>
                  <a:pt x="774992" y="466344"/>
                </a:lnTo>
                <a:lnTo>
                  <a:pt x="777011" y="474091"/>
                </a:lnTo>
                <a:lnTo>
                  <a:pt x="818718" y="498513"/>
                </a:lnTo>
                <a:lnTo>
                  <a:pt x="124853" y="497179"/>
                </a:lnTo>
                <a:lnTo>
                  <a:pt x="102984" y="509879"/>
                </a:lnTo>
                <a:lnTo>
                  <a:pt x="121945" y="498856"/>
                </a:lnTo>
                <a:lnTo>
                  <a:pt x="124853" y="497179"/>
                </a:lnTo>
                <a:lnTo>
                  <a:pt x="125006" y="497078"/>
                </a:lnTo>
                <a:lnTo>
                  <a:pt x="166484" y="472948"/>
                </a:lnTo>
                <a:lnTo>
                  <a:pt x="168554" y="465201"/>
                </a:lnTo>
                <a:lnTo>
                  <a:pt x="165023" y="459105"/>
                </a:lnTo>
                <a:lnTo>
                  <a:pt x="161505" y="453136"/>
                </a:lnTo>
                <a:lnTo>
                  <a:pt x="153733" y="450977"/>
                </a:lnTo>
                <a:lnTo>
                  <a:pt x="52552" y="509778"/>
                </a:lnTo>
                <a:lnTo>
                  <a:pt x="153504" y="568960"/>
                </a:lnTo>
                <a:lnTo>
                  <a:pt x="161290" y="566928"/>
                </a:lnTo>
                <a:lnTo>
                  <a:pt x="168376" y="554736"/>
                </a:lnTo>
                <a:lnTo>
                  <a:pt x="166344" y="546989"/>
                </a:lnTo>
                <a:lnTo>
                  <a:pt x="124663" y="522579"/>
                </a:lnTo>
                <a:lnTo>
                  <a:pt x="818794" y="523913"/>
                </a:lnTo>
                <a:lnTo>
                  <a:pt x="782980" y="544703"/>
                </a:lnTo>
                <a:lnTo>
                  <a:pt x="776897" y="548132"/>
                </a:lnTo>
                <a:lnTo>
                  <a:pt x="774865" y="555879"/>
                </a:lnTo>
                <a:lnTo>
                  <a:pt x="781977" y="568071"/>
                </a:lnTo>
                <a:lnTo>
                  <a:pt x="789711" y="570103"/>
                </a:lnTo>
                <a:lnTo>
                  <a:pt x="868972" y="524002"/>
                </a:lnTo>
                <a:lnTo>
                  <a:pt x="890816" y="5113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39583" y="2231265"/>
            <a:ext cx="1241425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3030" indent="-100965">
              <a:spcBef>
                <a:spcPts val="105"/>
              </a:spcBef>
              <a:buFont typeface="Arial"/>
              <a:buChar char="•"/>
              <a:tabLst>
                <a:tab pos="113664" algn="l"/>
              </a:tabLst>
            </a:pPr>
            <a:r>
              <a:rPr sz="1400" spc="-5" dirty="0">
                <a:solidFill>
                  <a:prstClr val="black"/>
                </a:solidFill>
                <a:latin typeface="Carlito"/>
                <a:cs typeface="Carlito"/>
              </a:rPr>
              <a:t>Non-symmetric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  <a:p>
            <a:pPr marL="113030" indent="-100965">
              <a:buFont typeface="Arial"/>
              <a:buChar char="•"/>
              <a:tabLst>
                <a:tab pos="113664" algn="l"/>
              </a:tabLst>
            </a:pPr>
            <a:r>
              <a:rPr sz="1400" dirty="0">
                <a:solidFill>
                  <a:prstClr val="black"/>
                </a:solidFill>
                <a:latin typeface="Carlito"/>
                <a:cs typeface="Carlito"/>
              </a:rPr>
              <a:t>Binary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6269" y="1850107"/>
            <a:ext cx="114414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Who</a:t>
            </a:r>
            <a:r>
              <a:rPr sz="1200" spc="-6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follows</a:t>
            </a:r>
            <a:endParaRPr sz="12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5647" y="2073274"/>
            <a:ext cx="1292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solidFill>
                  <a:prstClr val="black"/>
                </a:solidFill>
                <a:latin typeface="Carlito"/>
                <a:cs typeface="Carlito"/>
              </a:rPr>
              <a:t>whom?</a:t>
            </a:r>
            <a:endParaRPr sz="12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12700"/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(e.g.</a:t>
            </a:r>
            <a:r>
              <a:rPr sz="1200" spc="-8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200" spc="-10" dirty="0">
                <a:solidFill>
                  <a:prstClr val="black"/>
                </a:solidFill>
                <a:latin typeface="Carlito"/>
                <a:cs typeface="Carlito"/>
              </a:rPr>
              <a:t>Twitter)</a:t>
            </a:r>
            <a:endParaRPr sz="12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1000" y="3810000"/>
            <a:ext cx="1981200" cy="246862"/>
          </a:xfrm>
          <a:prstGeom prst="rect">
            <a:avLst/>
          </a:prstGeom>
          <a:ln w="25400">
            <a:solidFill>
              <a:srgbClr val="4AACC5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65100">
              <a:spcBef>
                <a:spcPts val="5"/>
              </a:spcBef>
            </a:pPr>
            <a:r>
              <a:rPr sz="1600" b="1" spc="-15" dirty="0">
                <a:solidFill>
                  <a:prstClr val="black"/>
                </a:solidFill>
                <a:latin typeface="Carlito"/>
                <a:cs typeface="Carlito"/>
              </a:rPr>
              <a:t>Weighted</a:t>
            </a:r>
            <a:r>
              <a:rPr sz="1600" b="1" spc="34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prstClr val="black"/>
                </a:solidFill>
                <a:latin typeface="Carlito"/>
                <a:cs typeface="Carlito"/>
              </a:rPr>
              <a:t>graphs</a:t>
            </a:r>
            <a:endParaRPr sz="16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2736851" y="4272153"/>
          <a:ext cx="2238375" cy="1900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762000"/>
                <a:gridCol w="790575"/>
              </a:tblGrid>
              <a:tr h="304787"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Vertex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Vertex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Weight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solidFill>
                      <a:srgbClr val="F79546"/>
                    </a:solidFill>
                  </a:tcPr>
                </a:tc>
              </a:tr>
              <a:tr h="319036"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10477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19150"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10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  <a:tr h="319024"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10477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12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19011"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12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  <a:tr h="319036"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10541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3279777" y="3984116"/>
            <a:ext cx="155791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prstClr val="black"/>
                </a:solidFill>
                <a:latin typeface="Carlito"/>
                <a:cs typeface="Carlito"/>
              </a:rPr>
              <a:t>Adjacency</a:t>
            </a:r>
            <a:r>
              <a:rPr sz="1400" b="1" spc="-1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Carlito"/>
                <a:cs typeface="Carlito"/>
              </a:rPr>
              <a:t>List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511302" y="5016500"/>
            <a:ext cx="330200" cy="330200"/>
            <a:chOff x="1511300" y="5016500"/>
            <a:chExt cx="330200" cy="330200"/>
          </a:xfrm>
        </p:grpSpPr>
        <p:sp>
          <p:nvSpPr>
            <p:cNvPr id="41" name="object 41"/>
            <p:cNvSpPr/>
            <p:nvPr/>
          </p:nvSpPr>
          <p:spPr>
            <a:xfrm>
              <a:off x="1524000" y="5029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7766" y="200582"/>
                  </a:lnTo>
                  <a:lnTo>
                    <a:pt x="29394" y="242419"/>
                  </a:lnTo>
                  <a:lnTo>
                    <a:pt x="62380" y="275405"/>
                  </a:lnTo>
                  <a:lnTo>
                    <a:pt x="104217" y="297033"/>
                  </a:lnTo>
                  <a:lnTo>
                    <a:pt x="152400" y="304800"/>
                  </a:lnTo>
                  <a:lnTo>
                    <a:pt x="200582" y="297033"/>
                  </a:lnTo>
                  <a:lnTo>
                    <a:pt x="242419" y="275405"/>
                  </a:lnTo>
                  <a:lnTo>
                    <a:pt x="275405" y="242419"/>
                  </a:lnTo>
                  <a:lnTo>
                    <a:pt x="297033" y="200582"/>
                  </a:lnTo>
                  <a:lnTo>
                    <a:pt x="304800" y="152400"/>
                  </a:lnTo>
                  <a:lnTo>
                    <a:pt x="297033" y="104217"/>
                  </a:lnTo>
                  <a:lnTo>
                    <a:pt x="275405" y="62380"/>
                  </a:lnTo>
                  <a:lnTo>
                    <a:pt x="242419" y="29394"/>
                  </a:lnTo>
                  <a:lnTo>
                    <a:pt x="200582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524000" y="5029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602105" y="5017770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68302" y="5016500"/>
            <a:ext cx="330200" cy="330200"/>
            <a:chOff x="368300" y="5016500"/>
            <a:chExt cx="330200" cy="330200"/>
          </a:xfrm>
        </p:grpSpPr>
        <p:sp>
          <p:nvSpPr>
            <p:cNvPr id="45" name="object 45"/>
            <p:cNvSpPr/>
            <p:nvPr/>
          </p:nvSpPr>
          <p:spPr>
            <a:xfrm>
              <a:off x="381000" y="5029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81000" y="50292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50292" y="5017770"/>
            <a:ext cx="16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01702" y="4406900"/>
            <a:ext cx="330200" cy="330200"/>
            <a:chOff x="901700" y="4406900"/>
            <a:chExt cx="330200" cy="330200"/>
          </a:xfrm>
        </p:grpSpPr>
        <p:sp>
          <p:nvSpPr>
            <p:cNvPr id="49" name="object 49"/>
            <p:cNvSpPr/>
            <p:nvPr/>
          </p:nvSpPr>
          <p:spPr>
            <a:xfrm>
              <a:off x="914400" y="4419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7769" y="200582"/>
                  </a:lnTo>
                  <a:lnTo>
                    <a:pt x="29405" y="242419"/>
                  </a:lnTo>
                  <a:lnTo>
                    <a:pt x="62396" y="275405"/>
                  </a:lnTo>
                  <a:lnTo>
                    <a:pt x="104231" y="297033"/>
                  </a:lnTo>
                  <a:lnTo>
                    <a:pt x="152400" y="304800"/>
                  </a:lnTo>
                  <a:lnTo>
                    <a:pt x="200568" y="297033"/>
                  </a:lnTo>
                  <a:lnTo>
                    <a:pt x="242403" y="275405"/>
                  </a:lnTo>
                  <a:lnTo>
                    <a:pt x="275394" y="242419"/>
                  </a:lnTo>
                  <a:lnTo>
                    <a:pt x="297030" y="200582"/>
                  </a:lnTo>
                  <a:lnTo>
                    <a:pt x="304800" y="152400"/>
                  </a:lnTo>
                  <a:lnTo>
                    <a:pt x="297030" y="104217"/>
                  </a:lnTo>
                  <a:lnTo>
                    <a:pt x="275394" y="62380"/>
                  </a:lnTo>
                  <a:lnTo>
                    <a:pt x="242403" y="29394"/>
                  </a:lnTo>
                  <a:lnTo>
                    <a:pt x="200568" y="7766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914400" y="4419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200568" y="7766"/>
                  </a:lnTo>
                  <a:lnTo>
                    <a:pt x="242403" y="29394"/>
                  </a:lnTo>
                  <a:lnTo>
                    <a:pt x="275394" y="62380"/>
                  </a:lnTo>
                  <a:lnTo>
                    <a:pt x="297030" y="104217"/>
                  </a:lnTo>
                  <a:lnTo>
                    <a:pt x="304800" y="152400"/>
                  </a:lnTo>
                  <a:lnTo>
                    <a:pt x="297030" y="200582"/>
                  </a:lnTo>
                  <a:lnTo>
                    <a:pt x="275394" y="242419"/>
                  </a:lnTo>
                  <a:lnTo>
                    <a:pt x="242403" y="275405"/>
                  </a:lnTo>
                  <a:lnTo>
                    <a:pt x="200568" y="297033"/>
                  </a:lnTo>
                  <a:lnTo>
                    <a:pt x="152400" y="304800"/>
                  </a:lnTo>
                  <a:lnTo>
                    <a:pt x="104231" y="297033"/>
                  </a:lnTo>
                  <a:lnTo>
                    <a:pt x="62396" y="275405"/>
                  </a:lnTo>
                  <a:lnTo>
                    <a:pt x="29405" y="242419"/>
                  </a:lnTo>
                  <a:lnTo>
                    <a:pt x="7769" y="200582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88265" y="4408170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77902" y="5549900"/>
            <a:ext cx="330200" cy="330200"/>
            <a:chOff x="977900" y="5549900"/>
            <a:chExt cx="330200" cy="330200"/>
          </a:xfrm>
        </p:grpSpPr>
        <p:sp>
          <p:nvSpPr>
            <p:cNvPr id="53" name="object 53"/>
            <p:cNvSpPr/>
            <p:nvPr/>
          </p:nvSpPr>
          <p:spPr>
            <a:xfrm>
              <a:off x="990600" y="556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0"/>
                  </a:moveTo>
                  <a:lnTo>
                    <a:pt x="104231" y="7769"/>
                  </a:lnTo>
                  <a:lnTo>
                    <a:pt x="62396" y="29405"/>
                  </a:lnTo>
                  <a:lnTo>
                    <a:pt x="29405" y="62396"/>
                  </a:lnTo>
                  <a:lnTo>
                    <a:pt x="7769" y="104231"/>
                  </a:lnTo>
                  <a:lnTo>
                    <a:pt x="0" y="152400"/>
                  </a:lnTo>
                  <a:lnTo>
                    <a:pt x="7769" y="200568"/>
                  </a:lnTo>
                  <a:lnTo>
                    <a:pt x="29405" y="242403"/>
                  </a:lnTo>
                  <a:lnTo>
                    <a:pt x="62396" y="275394"/>
                  </a:lnTo>
                  <a:lnTo>
                    <a:pt x="104231" y="297030"/>
                  </a:lnTo>
                  <a:lnTo>
                    <a:pt x="152400" y="304800"/>
                  </a:lnTo>
                  <a:lnTo>
                    <a:pt x="200568" y="297030"/>
                  </a:lnTo>
                  <a:lnTo>
                    <a:pt x="242403" y="275394"/>
                  </a:lnTo>
                  <a:lnTo>
                    <a:pt x="275394" y="242403"/>
                  </a:lnTo>
                  <a:lnTo>
                    <a:pt x="297030" y="200568"/>
                  </a:lnTo>
                  <a:lnTo>
                    <a:pt x="304800" y="152400"/>
                  </a:lnTo>
                  <a:lnTo>
                    <a:pt x="297030" y="104231"/>
                  </a:lnTo>
                  <a:lnTo>
                    <a:pt x="275394" y="62396"/>
                  </a:lnTo>
                  <a:lnTo>
                    <a:pt x="242403" y="29405"/>
                  </a:lnTo>
                  <a:lnTo>
                    <a:pt x="200568" y="77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990600" y="55626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9" y="104231"/>
                  </a:lnTo>
                  <a:lnTo>
                    <a:pt x="29405" y="62396"/>
                  </a:lnTo>
                  <a:lnTo>
                    <a:pt x="62396" y="29405"/>
                  </a:lnTo>
                  <a:lnTo>
                    <a:pt x="104231" y="7769"/>
                  </a:lnTo>
                  <a:lnTo>
                    <a:pt x="152400" y="0"/>
                  </a:lnTo>
                  <a:lnTo>
                    <a:pt x="200568" y="7769"/>
                  </a:lnTo>
                  <a:lnTo>
                    <a:pt x="242403" y="29405"/>
                  </a:lnTo>
                  <a:lnTo>
                    <a:pt x="275394" y="62396"/>
                  </a:lnTo>
                  <a:lnTo>
                    <a:pt x="297030" y="104231"/>
                  </a:lnTo>
                  <a:lnTo>
                    <a:pt x="304800" y="152400"/>
                  </a:lnTo>
                  <a:lnTo>
                    <a:pt x="297030" y="200568"/>
                  </a:lnTo>
                  <a:lnTo>
                    <a:pt x="275394" y="242403"/>
                  </a:lnTo>
                  <a:lnTo>
                    <a:pt x="242403" y="275394"/>
                  </a:lnTo>
                  <a:lnTo>
                    <a:pt x="200568" y="297030"/>
                  </a:lnTo>
                  <a:lnTo>
                    <a:pt x="152400" y="304800"/>
                  </a:lnTo>
                  <a:lnTo>
                    <a:pt x="104231" y="297030"/>
                  </a:lnTo>
                  <a:lnTo>
                    <a:pt x="62396" y="275394"/>
                  </a:lnTo>
                  <a:lnTo>
                    <a:pt x="29405" y="242403"/>
                  </a:lnTo>
                  <a:lnTo>
                    <a:pt x="7769" y="200568"/>
                  </a:lnTo>
                  <a:lnTo>
                    <a:pt x="0" y="152400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69339" y="555142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33183" y="4671821"/>
            <a:ext cx="944880" cy="935990"/>
          </a:xfrm>
          <a:custGeom>
            <a:avLst/>
            <a:gdLst/>
            <a:ahLst/>
            <a:cxnLst/>
            <a:rect l="l" t="t" r="r" b="b"/>
            <a:pathLst>
              <a:path w="944880" h="935989">
                <a:moveTo>
                  <a:pt x="335737" y="15875"/>
                </a:moveTo>
                <a:lnTo>
                  <a:pt x="315963" y="0"/>
                </a:lnTo>
                <a:lnTo>
                  <a:pt x="43357" y="337972"/>
                </a:lnTo>
                <a:lnTo>
                  <a:pt x="50622" y="290195"/>
                </a:lnTo>
                <a:lnTo>
                  <a:pt x="45847" y="283718"/>
                </a:lnTo>
                <a:lnTo>
                  <a:pt x="38912" y="282702"/>
                </a:lnTo>
                <a:lnTo>
                  <a:pt x="31978" y="281559"/>
                </a:lnTo>
                <a:lnTo>
                  <a:pt x="25501" y="286385"/>
                </a:lnTo>
                <a:lnTo>
                  <a:pt x="7937" y="402082"/>
                </a:lnTo>
                <a:lnTo>
                  <a:pt x="38633" y="390398"/>
                </a:lnTo>
                <a:lnTo>
                  <a:pt x="117284" y="360426"/>
                </a:lnTo>
                <a:lnTo>
                  <a:pt x="120573" y="353060"/>
                </a:lnTo>
                <a:lnTo>
                  <a:pt x="118071" y="346456"/>
                </a:lnTo>
                <a:lnTo>
                  <a:pt x="115570" y="339979"/>
                </a:lnTo>
                <a:lnTo>
                  <a:pt x="108242" y="336677"/>
                </a:lnTo>
                <a:lnTo>
                  <a:pt x="63080" y="353910"/>
                </a:lnTo>
                <a:lnTo>
                  <a:pt x="335737" y="15875"/>
                </a:lnTo>
                <a:close/>
              </a:path>
              <a:path w="944880" h="935989">
                <a:moveTo>
                  <a:pt x="402094" y="935443"/>
                </a:moveTo>
                <a:lnTo>
                  <a:pt x="399834" y="929513"/>
                </a:lnTo>
                <a:lnTo>
                  <a:pt x="362953" y="832612"/>
                </a:lnTo>
                <a:lnTo>
                  <a:pt x="360451" y="826135"/>
                </a:lnTo>
                <a:lnTo>
                  <a:pt x="353110" y="822833"/>
                </a:lnTo>
                <a:lnTo>
                  <a:pt x="346557" y="825373"/>
                </a:lnTo>
                <a:lnTo>
                  <a:pt x="340004" y="827786"/>
                </a:lnTo>
                <a:lnTo>
                  <a:pt x="336715" y="835152"/>
                </a:lnTo>
                <a:lnTo>
                  <a:pt x="353860" y="880211"/>
                </a:lnTo>
                <a:lnTo>
                  <a:pt x="15951" y="607695"/>
                </a:lnTo>
                <a:lnTo>
                  <a:pt x="0" y="627380"/>
                </a:lnTo>
                <a:lnTo>
                  <a:pt x="337921" y="899998"/>
                </a:lnTo>
                <a:lnTo>
                  <a:pt x="290233" y="892810"/>
                </a:lnTo>
                <a:lnTo>
                  <a:pt x="283756" y="897509"/>
                </a:lnTo>
                <a:lnTo>
                  <a:pt x="281660" y="911352"/>
                </a:lnTo>
                <a:lnTo>
                  <a:pt x="286423" y="917879"/>
                </a:lnTo>
                <a:lnTo>
                  <a:pt x="402094" y="935443"/>
                </a:lnTo>
                <a:close/>
              </a:path>
              <a:path w="944880" h="935989">
                <a:moveTo>
                  <a:pt x="890816" y="511302"/>
                </a:moveTo>
                <a:lnTo>
                  <a:pt x="795947" y="455803"/>
                </a:lnTo>
                <a:lnTo>
                  <a:pt x="789978" y="452247"/>
                </a:lnTo>
                <a:lnTo>
                  <a:pt x="782104" y="454279"/>
                </a:lnTo>
                <a:lnTo>
                  <a:pt x="778548" y="460248"/>
                </a:lnTo>
                <a:lnTo>
                  <a:pt x="774992" y="466344"/>
                </a:lnTo>
                <a:lnTo>
                  <a:pt x="777024" y="474091"/>
                </a:lnTo>
                <a:lnTo>
                  <a:pt x="818718" y="498513"/>
                </a:lnTo>
                <a:lnTo>
                  <a:pt x="124853" y="497179"/>
                </a:lnTo>
                <a:lnTo>
                  <a:pt x="102984" y="509879"/>
                </a:lnTo>
                <a:lnTo>
                  <a:pt x="121945" y="498856"/>
                </a:lnTo>
                <a:lnTo>
                  <a:pt x="124853" y="497179"/>
                </a:lnTo>
                <a:lnTo>
                  <a:pt x="125006" y="497078"/>
                </a:lnTo>
                <a:lnTo>
                  <a:pt x="166484" y="472948"/>
                </a:lnTo>
                <a:lnTo>
                  <a:pt x="168554" y="465201"/>
                </a:lnTo>
                <a:lnTo>
                  <a:pt x="165023" y="459105"/>
                </a:lnTo>
                <a:lnTo>
                  <a:pt x="161505" y="453136"/>
                </a:lnTo>
                <a:lnTo>
                  <a:pt x="153733" y="450977"/>
                </a:lnTo>
                <a:lnTo>
                  <a:pt x="52552" y="509778"/>
                </a:lnTo>
                <a:lnTo>
                  <a:pt x="153504" y="568960"/>
                </a:lnTo>
                <a:lnTo>
                  <a:pt x="161290" y="566928"/>
                </a:lnTo>
                <a:lnTo>
                  <a:pt x="168376" y="554736"/>
                </a:lnTo>
                <a:lnTo>
                  <a:pt x="166344" y="546989"/>
                </a:lnTo>
                <a:lnTo>
                  <a:pt x="124663" y="522579"/>
                </a:lnTo>
                <a:lnTo>
                  <a:pt x="818680" y="523913"/>
                </a:lnTo>
                <a:lnTo>
                  <a:pt x="776897" y="548144"/>
                </a:lnTo>
                <a:lnTo>
                  <a:pt x="774865" y="555879"/>
                </a:lnTo>
                <a:lnTo>
                  <a:pt x="781977" y="568071"/>
                </a:lnTo>
                <a:lnTo>
                  <a:pt x="789724" y="570103"/>
                </a:lnTo>
                <a:lnTo>
                  <a:pt x="868972" y="524002"/>
                </a:lnTo>
                <a:lnTo>
                  <a:pt x="890816" y="511302"/>
                </a:lnTo>
                <a:close/>
              </a:path>
              <a:path w="944880" h="935989">
                <a:moveTo>
                  <a:pt x="944410" y="393065"/>
                </a:moveTo>
                <a:lnTo>
                  <a:pt x="601281" y="49936"/>
                </a:lnTo>
                <a:lnTo>
                  <a:pt x="647992" y="62230"/>
                </a:lnTo>
                <a:lnTo>
                  <a:pt x="654977" y="58166"/>
                </a:lnTo>
                <a:lnTo>
                  <a:pt x="656755" y="51435"/>
                </a:lnTo>
                <a:lnTo>
                  <a:pt x="658533" y="44577"/>
                </a:lnTo>
                <a:lnTo>
                  <a:pt x="654469" y="37719"/>
                </a:lnTo>
                <a:lnTo>
                  <a:pt x="575030" y="16764"/>
                </a:lnTo>
                <a:lnTo>
                  <a:pt x="541337" y="7874"/>
                </a:lnTo>
                <a:lnTo>
                  <a:pt x="569391" y="114554"/>
                </a:lnTo>
                <a:lnTo>
                  <a:pt x="571119" y="121031"/>
                </a:lnTo>
                <a:lnTo>
                  <a:pt x="578065" y="125095"/>
                </a:lnTo>
                <a:lnTo>
                  <a:pt x="591629" y="121539"/>
                </a:lnTo>
                <a:lnTo>
                  <a:pt x="595680" y="114554"/>
                </a:lnTo>
                <a:lnTo>
                  <a:pt x="593890" y="107823"/>
                </a:lnTo>
                <a:lnTo>
                  <a:pt x="583374" y="67881"/>
                </a:lnTo>
                <a:lnTo>
                  <a:pt x="926503" y="410972"/>
                </a:lnTo>
                <a:lnTo>
                  <a:pt x="944410" y="393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93446" y="4978146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12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8340" y="4673346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3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88340" y="5435296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4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602995" y="4749546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prstClr val="black"/>
                </a:solidFill>
                <a:latin typeface="Carlito"/>
                <a:cs typeface="Carlito"/>
              </a:rPr>
              <a:t>10</a:t>
            </a:r>
            <a:endParaRPr sz="1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47826" y="2209851"/>
            <a:ext cx="403225" cy="403225"/>
          </a:xfrm>
          <a:custGeom>
            <a:avLst/>
            <a:gdLst/>
            <a:ahLst/>
            <a:cxnLst/>
            <a:rect l="l" t="t" r="r" b="b"/>
            <a:pathLst>
              <a:path w="403225" h="403225">
                <a:moveTo>
                  <a:pt x="403098" y="385064"/>
                </a:moveTo>
                <a:lnTo>
                  <a:pt x="60045" y="42024"/>
                </a:lnTo>
                <a:lnTo>
                  <a:pt x="99822" y="52451"/>
                </a:lnTo>
                <a:lnTo>
                  <a:pt x="106680" y="54356"/>
                </a:lnTo>
                <a:lnTo>
                  <a:pt x="113538" y="50292"/>
                </a:lnTo>
                <a:lnTo>
                  <a:pt x="115316" y="43434"/>
                </a:lnTo>
                <a:lnTo>
                  <a:pt x="117221" y="36703"/>
                </a:lnTo>
                <a:lnTo>
                  <a:pt x="113157" y="29718"/>
                </a:lnTo>
                <a:lnTo>
                  <a:pt x="33337" y="8763"/>
                </a:lnTo>
                <a:lnTo>
                  <a:pt x="0" y="0"/>
                </a:lnTo>
                <a:lnTo>
                  <a:pt x="28028" y="106680"/>
                </a:lnTo>
                <a:lnTo>
                  <a:pt x="29718" y="113157"/>
                </a:lnTo>
                <a:lnTo>
                  <a:pt x="36703" y="117221"/>
                </a:lnTo>
                <a:lnTo>
                  <a:pt x="43434" y="115316"/>
                </a:lnTo>
                <a:lnTo>
                  <a:pt x="50292" y="113538"/>
                </a:lnTo>
                <a:lnTo>
                  <a:pt x="54356" y="106680"/>
                </a:lnTo>
                <a:lnTo>
                  <a:pt x="52451" y="99822"/>
                </a:lnTo>
                <a:lnTo>
                  <a:pt x="42011" y="60058"/>
                </a:lnTo>
                <a:lnTo>
                  <a:pt x="385064" y="403098"/>
                </a:lnTo>
                <a:lnTo>
                  <a:pt x="403098" y="385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5695086" y="4413122"/>
          <a:ext cx="2303143" cy="1554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4700"/>
                <a:gridCol w="387984"/>
                <a:gridCol w="380365"/>
                <a:gridCol w="379730"/>
                <a:gridCol w="380364"/>
              </a:tblGrid>
              <a:tr h="33527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Vertex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3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10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12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4762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4925" marB="0">
                    <a:lnL w="9525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0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Carlito"/>
                          <a:cs typeface="Carlito"/>
                        </a:rPr>
                        <a:t>12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4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9525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Carlito"/>
                          <a:cs typeface="Carlito"/>
                        </a:rPr>
                        <a:t>-</a:t>
                      </a:r>
                      <a:endParaRPr sz="1400">
                        <a:latin typeface="Carlito"/>
                        <a:cs typeface="Carlito"/>
                      </a:endParaRPr>
                    </a:p>
                  </a:txBody>
                  <a:tcPr marL="0" marR="0" marT="35560" marB="0">
                    <a:lnL w="9525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3" name="object 63"/>
          <p:cNvSpPr txBox="1"/>
          <p:nvPr/>
        </p:nvSpPr>
        <p:spPr>
          <a:xfrm>
            <a:off x="6088761" y="4081400"/>
            <a:ext cx="19122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dirty="0">
                <a:solidFill>
                  <a:prstClr val="black"/>
                </a:solidFill>
                <a:latin typeface="Carlito"/>
                <a:cs typeface="Carlito"/>
              </a:rPr>
              <a:t>Adjacency</a:t>
            </a:r>
            <a:r>
              <a:rPr sz="1400" b="1" spc="-8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1400" b="1" spc="-5" dirty="0">
                <a:solidFill>
                  <a:prstClr val="black"/>
                </a:solidFill>
                <a:latin typeface="Carlito"/>
                <a:cs typeface="Carlito"/>
              </a:rPr>
              <a:t>Matrix</a:t>
            </a:r>
            <a:endParaRPr sz="14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2044702" y="4483100"/>
            <a:ext cx="406400" cy="1473200"/>
            <a:chOff x="2044700" y="4483100"/>
            <a:chExt cx="406400" cy="1473200"/>
          </a:xfrm>
        </p:grpSpPr>
        <p:sp>
          <p:nvSpPr>
            <p:cNvPr id="65" name="object 65"/>
            <p:cNvSpPr/>
            <p:nvPr/>
          </p:nvSpPr>
          <p:spPr>
            <a:xfrm>
              <a:off x="2057400" y="4495800"/>
              <a:ext cx="381000" cy="1447800"/>
            </a:xfrm>
            <a:custGeom>
              <a:avLst/>
              <a:gdLst/>
              <a:ahLst/>
              <a:cxnLst/>
              <a:rect l="l" t="t" r="r" b="b"/>
              <a:pathLst>
                <a:path w="381000" h="1447800">
                  <a:moveTo>
                    <a:pt x="0" y="0"/>
                  </a:moveTo>
                  <a:lnTo>
                    <a:pt x="0" y="1447800"/>
                  </a:lnTo>
                  <a:lnTo>
                    <a:pt x="38100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54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057400" y="4495800"/>
              <a:ext cx="381000" cy="1447800"/>
            </a:xfrm>
            <a:custGeom>
              <a:avLst/>
              <a:gdLst/>
              <a:ahLst/>
              <a:cxnLst/>
              <a:rect l="l" t="t" r="r" b="b"/>
              <a:pathLst>
                <a:path w="381000" h="1447800">
                  <a:moveTo>
                    <a:pt x="0" y="0"/>
                  </a:moveTo>
                  <a:lnTo>
                    <a:pt x="381000" y="723900"/>
                  </a:lnTo>
                  <a:lnTo>
                    <a:pt x="0" y="14478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2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628650" y="-66675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latin typeface="Bookman Old Style" panose="02050604050505020204" pitchFamily="18" charset="0"/>
              </a:rPr>
              <a:t>Adding weights to edges </a:t>
            </a:r>
            <a:r>
              <a:rPr lang="en-US" altLang="en-US" sz="1400" b="1" i="1" dirty="0">
                <a:latin typeface="Bookman Old Style" panose="02050604050505020204" pitchFamily="18" charset="0"/>
              </a:rPr>
              <a:t>(directed or undirected)</a:t>
            </a:r>
            <a:endParaRPr lang="en-SG" altLang="en-US" sz="1400" b="1" i="1" dirty="0">
              <a:latin typeface="Bookman Old Style" panose="02050604050505020204" pitchFamily="18" charset="0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265670"/>
              </p:ext>
            </p:extLst>
          </p:nvPr>
        </p:nvGraphicFramePr>
        <p:xfrm>
          <a:off x="4625580" y="1704026"/>
          <a:ext cx="3223020" cy="2225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0743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43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43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Vertex</a:t>
                      </a:r>
                      <a:r>
                        <a:rPr lang="en-US" baseline="0" dirty="0" smtClean="0"/>
                        <a:t> 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Vertex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Weight</a:t>
                      </a:r>
                      <a:endParaRPr lang="en-SG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SG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SG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en-SG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SG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</a:t>
                      </a:r>
                      <a:endParaRPr lang="en-SG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2534" name="TextBox 42"/>
          <p:cNvSpPr txBox="1">
            <a:spLocks noChangeArrowheads="1"/>
          </p:cNvSpPr>
          <p:nvPr/>
        </p:nvSpPr>
        <p:spPr bwMode="auto">
          <a:xfrm>
            <a:off x="4357687" y="1273175"/>
            <a:ext cx="32912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0070C0"/>
                </a:solidFill>
                <a:latin typeface="Bookman Old Style" panose="02050604050505020204" pitchFamily="18" charset="0"/>
              </a:rPr>
              <a:t>Edge list:  add column of weights</a:t>
            </a:r>
            <a:endParaRPr lang="en-SG" altLang="en-US" sz="1400" b="1" dirty="0">
              <a:solidFill>
                <a:srgbClr val="0070C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Isosceles Triangle 43"/>
          <p:cNvSpPr/>
          <p:nvPr/>
        </p:nvSpPr>
        <p:spPr>
          <a:xfrm rot="16200000" flipV="1">
            <a:off x="2639233" y="3767938"/>
            <a:ext cx="1908175" cy="185738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SG" sz="14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500870"/>
              </p:ext>
            </p:extLst>
          </p:nvPr>
        </p:nvGraphicFramePr>
        <p:xfrm>
          <a:off x="4036222" y="4360882"/>
          <a:ext cx="3482605" cy="212344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965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65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65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65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65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Vertex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SG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SG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SG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</a:t>
                      </a:r>
                      <a:endParaRPr lang="en-SG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</a:t>
                      </a:r>
                      <a:endParaRPr lang="en-SG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SG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2537" name="TextBox 26"/>
          <p:cNvSpPr txBox="1">
            <a:spLocks noChangeArrowheads="1"/>
          </p:cNvSpPr>
          <p:nvPr/>
        </p:nvSpPr>
        <p:spPr bwMode="auto">
          <a:xfrm>
            <a:off x="4036219" y="3987800"/>
            <a:ext cx="42226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rgbClr val="0070C0"/>
                </a:solidFill>
                <a:latin typeface="Bookman Old Style" panose="02050604050505020204" pitchFamily="18" charset="0"/>
              </a:rPr>
              <a:t>Adjacency matrix: add weights instead of 1</a:t>
            </a:r>
            <a:endParaRPr lang="en-SG" altLang="en-US" sz="1400" b="1">
              <a:solidFill>
                <a:srgbClr val="0070C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500" y="3429028"/>
            <a:ext cx="314920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Bookman Old Style" panose="02050604050505020204" pitchFamily="18" charset="0"/>
              </a:rPr>
              <a:t>Weights could be:</a:t>
            </a:r>
          </a:p>
          <a:p>
            <a:pPr marL="180975" indent="-180975"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400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Frequency of interaction in period of observation</a:t>
            </a:r>
          </a:p>
          <a:p>
            <a:pPr marL="180975" indent="-180975"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400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Number of items exchanged in period</a:t>
            </a:r>
          </a:p>
          <a:p>
            <a:pPr marL="180975" indent="-180975"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400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Individual perceptions of strength of relationship</a:t>
            </a:r>
          </a:p>
          <a:p>
            <a:pPr marL="180975" indent="-180975"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1400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Costs in communication or exchange, e.g. </a:t>
            </a:r>
            <a:r>
              <a:rPr lang="en-US" sz="1400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distance</a:t>
            </a:r>
            <a:endParaRPr lang="en-US" sz="1400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8" name="Straight Connector 37"/>
          <p:cNvCxnSpPr>
            <a:stCxn id="48" idx="4"/>
            <a:endCxn id="50" idx="0"/>
          </p:cNvCxnSpPr>
          <p:nvPr/>
        </p:nvCxnSpPr>
        <p:spPr>
          <a:xfrm rot="5400000">
            <a:off x="2680905" y="2443163"/>
            <a:ext cx="688975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8" idx="3"/>
            <a:endCxn id="49" idx="7"/>
          </p:cNvCxnSpPr>
          <p:nvPr/>
        </p:nvCxnSpPr>
        <p:spPr>
          <a:xfrm rot="5400000">
            <a:off x="2245335" y="2010794"/>
            <a:ext cx="649287" cy="720329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0" idx="2"/>
            <a:endCxn id="49" idx="6"/>
          </p:cNvCxnSpPr>
          <p:nvPr/>
        </p:nvCxnSpPr>
        <p:spPr>
          <a:xfrm rot="10800000">
            <a:off x="2247913" y="2820988"/>
            <a:ext cx="644129" cy="144462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48" idx="2"/>
          </p:cNvCxnSpPr>
          <p:nvPr/>
        </p:nvCxnSpPr>
        <p:spPr>
          <a:xfrm>
            <a:off x="1819276" y="1785938"/>
            <a:ext cx="1072754" cy="13335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49" idx="1"/>
          </p:cNvCxnSpPr>
          <p:nvPr/>
        </p:nvCxnSpPr>
        <p:spPr>
          <a:xfrm rot="16200000" flipH="1">
            <a:off x="1464483" y="2140758"/>
            <a:ext cx="909637" cy="200025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678781" y="1571625"/>
            <a:ext cx="267891" cy="357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SG" sz="14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892031" y="1741493"/>
            <a:ext cx="267890" cy="357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endParaRPr lang="en-SG" sz="14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980013" y="2643216"/>
            <a:ext cx="267890" cy="35718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  <a:endParaRPr lang="en-SG" sz="14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892031" y="2787650"/>
            <a:ext cx="267890" cy="357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  <a:endParaRPr lang="en-SG" sz="14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548" name="TextBox 50"/>
          <p:cNvSpPr txBox="1">
            <a:spLocks noChangeArrowheads="1"/>
          </p:cNvSpPr>
          <p:nvPr/>
        </p:nvSpPr>
        <p:spPr bwMode="auto">
          <a:xfrm>
            <a:off x="2268142" y="1357314"/>
            <a:ext cx="4058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  <a:latin typeface="Bookman Old Style" panose="02050604050505020204" pitchFamily="18" charset="0"/>
              </a:rPr>
              <a:t>30</a:t>
            </a:r>
            <a:endParaRPr lang="en-SG" altLang="en-US" sz="140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549" name="TextBox 51"/>
          <p:cNvSpPr txBox="1">
            <a:spLocks noChangeArrowheads="1"/>
          </p:cNvSpPr>
          <p:nvPr/>
        </p:nvSpPr>
        <p:spPr bwMode="auto">
          <a:xfrm>
            <a:off x="3071813" y="2289175"/>
            <a:ext cx="2952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SG" altLang="en-US" sz="140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550" name="TextBox 52"/>
          <p:cNvSpPr txBox="1">
            <a:spLocks noChangeArrowheads="1"/>
          </p:cNvSpPr>
          <p:nvPr/>
        </p:nvSpPr>
        <p:spPr bwMode="auto">
          <a:xfrm>
            <a:off x="2428876" y="3000375"/>
            <a:ext cx="4058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  <a:latin typeface="Bookman Old Style" panose="02050604050505020204" pitchFamily="18" charset="0"/>
              </a:rPr>
              <a:t>37</a:t>
            </a:r>
            <a:endParaRPr lang="en-SG" altLang="en-US" sz="140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551" name="TextBox 53"/>
          <p:cNvSpPr txBox="1">
            <a:spLocks noChangeArrowheads="1"/>
          </p:cNvSpPr>
          <p:nvPr/>
        </p:nvSpPr>
        <p:spPr bwMode="auto">
          <a:xfrm>
            <a:off x="2268142" y="2073275"/>
            <a:ext cx="4058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  <a:latin typeface="Bookman Old Style" panose="02050604050505020204" pitchFamily="18" charset="0"/>
              </a:rPr>
              <a:t>22</a:t>
            </a:r>
            <a:endParaRPr lang="en-SG" altLang="en-US" sz="140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552" name="TextBox 54"/>
          <p:cNvSpPr txBox="1">
            <a:spLocks noChangeArrowheads="1"/>
          </p:cNvSpPr>
          <p:nvPr/>
        </p:nvSpPr>
        <p:spPr bwMode="auto">
          <a:xfrm>
            <a:off x="1678781" y="2289175"/>
            <a:ext cx="2952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endParaRPr lang="en-SG" altLang="en-US" sz="140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F0AEC-3E66-4266-9F81-6A00404ABE19}" type="slidenum">
              <a:rPr lang="en-US" sz="1100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sz="11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0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12862F5A49214EB1A32927D565AA61" ma:contentTypeVersion="7" ma:contentTypeDescription="Create a new document." ma:contentTypeScope="" ma:versionID="95ed923185f8fd108d9c0e9bde8c0716">
  <xsd:schema xmlns:xsd="http://www.w3.org/2001/XMLSchema" xmlns:xs="http://www.w3.org/2001/XMLSchema" xmlns:p="http://schemas.microsoft.com/office/2006/metadata/properties" xmlns:ns2="82374d3d-c7f0-4c67-9df0-83f04a7f88ad" xmlns:ns3="2c4d6d5c-dd3b-42ff-9982-61cd752b348c" targetNamespace="http://schemas.microsoft.com/office/2006/metadata/properties" ma:root="true" ma:fieldsID="66a13af9e3239e7a1594d7421c5cba8c" ns2:_="" ns3:_="">
    <xsd:import namespace="82374d3d-c7f0-4c67-9df0-83f04a7f88ad"/>
    <xsd:import namespace="2c4d6d5c-dd3b-42ff-9982-61cd752b3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74d3d-c7f0-4c67-9df0-83f04a7f88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d6d5c-dd3b-42ff-9982-61cd752b348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9b79846-4284-4b81-af6f-47f48b2efa47}" ma:internalName="TaxCatchAll" ma:showField="CatchAllData" ma:web="2c4d6d5c-dd3b-42ff-9982-61cd752b34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4d6d5c-dd3b-42ff-9982-61cd752b348c" xsi:nil="true"/>
    <lcf76f155ced4ddcb4097134ff3c332f xmlns="82374d3d-c7f0-4c67-9df0-83f04a7f88a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9470F0B-DDF0-4A96-8F59-55E42A908A1E}"/>
</file>

<file path=customXml/itemProps2.xml><?xml version="1.0" encoding="utf-8"?>
<ds:datastoreItem xmlns:ds="http://schemas.openxmlformats.org/officeDocument/2006/customXml" ds:itemID="{E3280547-D558-4F8F-85DC-93059CE4BB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925448-D4F7-4224-BACC-38D5D7732C02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b49ac89-d54a-41fc-8246-ae8f57ed844f"/>
    <ds:schemaRef ds:uri="http://schemas.microsoft.com/office/2006/documentManagement/types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1284</Words>
  <Application>Microsoft Office PowerPoint</Application>
  <PresentationFormat>On-screen Show (4:3)</PresentationFormat>
  <Paragraphs>453</Paragraphs>
  <Slides>52</Slides>
  <Notes>1</Notes>
  <HiddenSlides>7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Office Theme</vt:lpstr>
      <vt:lpstr>2_Office Theme</vt:lpstr>
      <vt:lpstr>3_Office Theme</vt:lpstr>
      <vt:lpstr>6_Office Theme</vt:lpstr>
      <vt:lpstr>SOCIAL NETWORK ANALYSIS</vt:lpstr>
      <vt:lpstr>Background</vt:lpstr>
      <vt:lpstr>Background</vt:lpstr>
      <vt:lpstr>Background</vt:lpstr>
      <vt:lpstr>Graph Theory</vt:lpstr>
      <vt:lpstr>Graph Theory</vt:lpstr>
      <vt:lpstr>Graph Theory</vt:lpstr>
      <vt:lpstr>Graph Theory</vt:lpstr>
      <vt:lpstr>Adding weights to edges (directed or undirected)</vt:lpstr>
      <vt:lpstr>Edge weights as relationship strength</vt:lpstr>
      <vt:lpstr>Tie Strength</vt:lpstr>
      <vt:lpstr>PowerPoint Presentation</vt:lpstr>
      <vt:lpstr>Fundamental concepts in network analysis</vt:lpstr>
      <vt:lpstr>Interpretation of measures (1)</vt:lpstr>
      <vt:lpstr>Interpretation of measures (2)</vt:lpstr>
      <vt:lpstr>PowerPoint Presentation</vt:lpstr>
      <vt:lpstr>PowerPoint Presentation</vt:lpstr>
      <vt:lpstr>PowerPoint Presentation</vt:lpstr>
      <vt:lpstr>Degree centrality Exercise</vt:lpstr>
      <vt:lpstr>Degree centrality Exercise</vt:lpstr>
      <vt:lpstr>Closeness centrality </vt:lpstr>
      <vt:lpstr>PowerPoint Presentation</vt:lpstr>
      <vt:lpstr>BETWEENNESS CENTRALITY OF VERTEX</vt:lpstr>
      <vt:lpstr>Find Betweeness Centrality of Given Graph</vt:lpstr>
      <vt:lpstr>Vertex “C”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Betweenness centrality measures how often a node occurs on all shortest paths between two nodes.</vt:lpstr>
      <vt:lpstr>EIGEN VECTOR CENTRALITY</vt:lpstr>
      <vt:lpstr>Eigenvector centrality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CENTRALITY MEASURES IN DIRECTED GRAPHS</vt:lpstr>
      <vt:lpstr>PowerPoint Presentation</vt:lpstr>
      <vt:lpstr>PowerPoint Presentation</vt:lpstr>
      <vt:lpstr>Undirected Graph</vt:lpstr>
      <vt:lpstr>PowerPoint Presentation</vt:lpstr>
      <vt:lpstr>PowerPoint Presentation</vt:lpstr>
      <vt:lpstr>BETWEENNESS CENTRALITY OF VERTEX</vt:lpstr>
      <vt:lpstr>PowerPoint Presentation</vt:lpstr>
      <vt:lpstr>PowerPoint Presentation</vt:lpstr>
      <vt:lpstr>Eigenvector centrality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144</cp:revision>
  <dcterms:created xsi:type="dcterms:W3CDTF">2018-07-09T10:49:04Z</dcterms:created>
  <dcterms:modified xsi:type="dcterms:W3CDTF">2023-02-04T07:11:41Z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0x0101007B12862F5A49214EB1A32927D565AA61</vt:lpwstr>
  </property>
</Properties>
</file>